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79774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по 20 ч. 05 июля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северный, северо-восточный 9-14, днем порывы 15-20 м/с. Температура воздуха ночью 16-18, днем  26-28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гроза, град, шквал. Ветер северо-восточный 9-14, порывы 15-20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17-19 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556139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20093</TotalTime>
  <Words>637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3781</cp:revision>
  <cp:lastPrinted>2021-07-01T03:56:27Z</cp:lastPrinted>
  <dcterms:created xsi:type="dcterms:W3CDTF">2018-03-27T06:03:00Z</dcterms:created>
  <dcterms:modified xsi:type="dcterms:W3CDTF">2024-07-04T08:35:12Z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