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112" d="100"/>
          <a:sy n="112" d="100"/>
        </p:scale>
        <p:origin x="23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231064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186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3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временами дождь, гроза. Ветер северный 9-14 м/с. Температура воздуха ночью 14-16, днем 23-25 тепла.</a:t>
            </a:r>
            <a:endParaRPr lang="kk-KZ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06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05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Облачно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временами дождь, гроза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9-14 м/с. Температура воздуха ночью 14-16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80660"/>
              </p:ext>
            </p:extLst>
          </p:nvPr>
        </p:nvGraphicFramePr>
        <p:xfrm>
          <a:off x="5134650" y="3789042"/>
          <a:ext cx="4528802" cy="2376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июля, ночью 06 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32273</TotalTime>
  <Words>655</Words>
  <Application>Microsoft Office PowerPoint</Application>
  <PresentationFormat>Лист A4 (210x297 мм)</PresentationFormat>
  <Paragraphs>105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5370</cp:revision>
  <cp:lastPrinted>2021-11-30T05:55:24Z</cp:lastPrinted>
  <dcterms:created xsi:type="dcterms:W3CDTF">2018-03-27T06:03:00Z</dcterms:created>
  <dcterms:modified xsi:type="dcterms:W3CDTF">2024-07-04T06:57:33Z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