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675981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6" y="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03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04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a:t>
            </a:r>
            <a:r>
              <a:rPr lang="kk-KZ" sz="1200" dirty="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Шығыстан,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05 </a:t>
            </a:r>
            <a:r>
              <a:rPr lang="kk-KZ" sz="1200" b="1" dirty="0" smtClean="0">
                <a:solidFill>
                  <a:srgbClr val="000000"/>
                </a:solidFill>
                <a:latin typeface="Times New Roman" pitchFamily="18" charset="0"/>
                <a:cs typeface="Times New Roman" pitchFamily="18" charset="0"/>
              </a:rPr>
              <a:t>шілдеге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04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05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 жауын-шашынсыз. </a:t>
            </a:r>
            <a:r>
              <a:rPr lang="kk-KZ" sz="1200" dirty="0" smtClean="0">
                <a:latin typeface="Times New Roman" pitchFamily="18" charset="0"/>
                <a:cs typeface="Times New Roman" pitchFamily="18" charset="0"/>
              </a:rPr>
              <a:t>Солтүстік-шығыстан, солтүстіктен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0-5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4086972"/>
              </p:ext>
            </p:extLst>
          </p:nvPr>
        </p:nvGraphicFramePr>
        <p:xfrm>
          <a:off x="5024438" y="4143380"/>
          <a:ext cx="4667576" cy="224604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2950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26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2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22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22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1416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0,283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22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474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22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a:solidFill>
                  <a:schemeClr val="tx1"/>
                </a:solidFill>
                <a:latin typeface="Times New Roman" panose="02020603050405020304" pitchFamily="18" charset="0"/>
                <a:cs typeface="Times New Roman" panose="02020603050405020304" pitchFamily="18" charset="0"/>
              </a:rPr>
              <a:t>шілдеде, </a:t>
            </a:r>
            <a:r>
              <a:rPr lang="kk-KZ"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chemeClr val="tx1"/>
                </a:solidFill>
                <a:latin typeface="Times New Roman" panose="02020603050405020304" pitchFamily="18" charset="0"/>
                <a:cs typeface="Times New Roman" panose="02020603050405020304" pitchFamily="18" charset="0"/>
              </a:rPr>
              <a:t>шілдеде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жыналуына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18016</TotalTime>
  <Words>523</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4490</cp:revision>
  <cp:lastPrinted>2021-07-01T07:38:07Z</cp:lastPrinted>
  <dcterms:created xsi:type="dcterms:W3CDTF">2018-03-27T06:03:00Z</dcterms:created>
  <dcterms:modified xsi:type="dcterms:W3CDTF">2024-07-03T09:21:45Z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