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581053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25300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Дайындаған:МайғанА.Т</a:t>
            </a:r>
            <a:r>
              <a:rPr lang="kk-KZ" altLang="ru-RU" sz="1200" b="1" i="1">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20609</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3892</cp:revision>
  <cp:lastPrinted>2021-07-01T07:38:07Z</cp:lastPrinted>
  <dcterms:created xsi:type="dcterms:W3CDTF">2018-03-27T06:03:00Z</dcterms:created>
  <dcterms:modified xsi:type="dcterms:W3CDTF">2024-07-03T08:18:36Z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