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03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12574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a:latin typeface="Times New Roman" pitchFamily="18" charset="0"/>
                <a:cs typeface="Times New Roman" pitchFamily="18" charset="0"/>
              </a:rPr>
              <a:t>04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03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04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Солтүстік-батыстан</a:t>
            </a:r>
            <a:r>
              <a:rPr lang="kk-KZ" sz="1200" dirty="0">
                <a:latin typeface="Times New Roman" pitchFamily="18" charset="0"/>
                <a:cs typeface="Times New Roman" pitchFamily="18" charset="0"/>
              </a:rPr>
              <a:t>, жел соғады, күші 9-14 м/с. Ауа температурасы түнде 13-15, 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a:t>
            </a:r>
          </a:p>
          <a:p>
            <a:pPr algn="ctr"/>
            <a:r>
              <a:rPr lang="kk-KZ" sz="1200" b="1" dirty="0">
                <a:latin typeface="Times New Roman" pitchFamily="18" charset="0"/>
                <a:cs typeface="Times New Roman" pitchFamily="18" charset="0"/>
              </a:rPr>
              <a:t>05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04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05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11-13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шілдеге</a:t>
            </a:r>
            <a:r>
              <a:rPr lang="kk-KZ" sz="1100" dirty="0">
                <a:solidFill>
                  <a:srgbClr val="000000"/>
                </a:solidFill>
                <a:latin typeface="Times New Roman" pitchFamily="18" charset="0"/>
                <a:cs typeface="Times New Roman" pitchFamily="18" charset="0"/>
              </a:rPr>
              <a:t>, 05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15241</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4896</cp:revision>
  <cp:lastPrinted>2021-07-01T03:56:27Z</cp:lastPrinted>
  <dcterms:created xsi:type="dcterms:W3CDTF">2018-03-27T06:03:00Z</dcterms:created>
  <dcterms:modified xsi:type="dcterms:W3CDTF">2024-07-03T07:17:37Z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