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17" d="100"/>
          <a:sy n="117"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70781858"/>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№185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a:solidFill>
                            <a:srgbClr val="002060"/>
                          </a:solidFill>
                          <a:latin typeface="Times New Roman" panose="02020603050405020304" pitchFamily="18" charset="0"/>
                          <a:cs typeface="Times New Roman" panose="02020603050405020304" pitchFamily="18" charset="0"/>
                        </a:rPr>
                        <a:t>жыл </a:t>
                      </a:r>
                      <a:r>
                        <a:rPr lang="kk-KZ" altLang="zh-CN" sz="1200" b="1" i="1" baseline="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p>
          <a:p>
            <a:pPr algn="ct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19-21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12-14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20826"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37795572"/>
              </p:ext>
            </p:extLst>
          </p:nvPr>
        </p:nvGraphicFramePr>
        <p:xfrm>
          <a:off x="4926188" y="3808040"/>
          <a:ext cx="4840520" cy="265372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МайғанА.Т</a:t>
            </a:r>
            <a:r>
              <a:rPr lang="kk-KZ" altLang="ru-RU" sz="1200" b="1" i="1" dirty="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19168</TotalTime>
  <Words>567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3815</cp:revision>
  <cp:lastPrinted>2021-07-01T03:56:27Z</cp:lastPrinted>
  <dcterms:created xsi:type="dcterms:W3CDTF">2018-03-27T06:03:00Z</dcterms:created>
  <dcterms:modified xsi:type="dcterms:W3CDTF">2024-07-03T08:19:01Z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