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48485772"/>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185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03 </a:t>
                      </a:r>
                      <a:r>
                        <a:rPr kumimoji="0" lang="kk-KZ" altLang="zh-CN"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шілде</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44269" y="224857"/>
            <a:ext cx="4803765"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04 </a:t>
            </a:r>
            <a:r>
              <a:rPr lang="kk-KZ" altLang="ru-RU" sz="1200" b="1" dirty="0">
                <a:solidFill>
                  <a:prstClr val="black"/>
                </a:solidFill>
                <a:latin typeface="Times New Roman" panose="02020603050405020304" pitchFamily="18" charset="0"/>
                <a:cs typeface="Times New Roman" panose="02020603050405020304" pitchFamily="18" charset="0"/>
              </a:rPr>
              <a:t>шілдеге </a:t>
            </a:r>
          </a:p>
          <a:p>
            <a:pPr lvl="0" algn="ctr"/>
            <a:r>
              <a:rPr lang="kk-KZ" altLang="zh-CN" sz="1200" b="1" dirty="0" smtClean="0">
                <a:solidFill>
                  <a:srgbClr val="1F497D">
                    <a:lumMod val="75000"/>
                  </a:srgbClr>
                </a:solidFill>
                <a:latin typeface="Times New Roman" panose="02020603050405020304" pitchFamily="18" charset="0"/>
                <a:cs typeface="Times New Roman" panose="02020603050405020304" pitchFamily="18" charset="0"/>
              </a:rPr>
              <a:t>03 </a:t>
            </a:r>
            <a:r>
              <a:rPr lang="kk-KZ" altLang="zh-CN" sz="1200" b="1" dirty="0" smtClean="0">
                <a:solidFill>
                  <a:srgbClr val="1F497D">
                    <a:lumMod val="75000"/>
                  </a:srgbClr>
                </a:solidFill>
                <a:latin typeface="Times New Roman" panose="02020603050405020304" pitchFamily="18" charset="0"/>
                <a:cs typeface="Times New Roman" panose="02020603050405020304" pitchFamily="18" charset="0"/>
              </a:rPr>
              <a:t>шілде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04 </a:t>
            </a:r>
            <a:r>
              <a:rPr lang="kk-KZ" altLang="ru-RU" sz="1200" b="1" dirty="0">
                <a:solidFill>
                  <a:prstClr val="black"/>
                </a:solidFill>
                <a:latin typeface="Times New Roman" panose="02020603050405020304" pitchFamily="18" charset="0"/>
                <a:cs typeface="Times New Roman" panose="02020603050405020304" pitchFamily="18" charset="0"/>
              </a:rPr>
              <a:t>шілдеге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20-дейін</a:t>
            </a:r>
          </a:p>
          <a:p>
            <a:pPr algn="just"/>
            <a:r>
              <a:rPr lang="kk-KZ" sz="1200" dirty="0" smtClean="0">
                <a:latin typeface="Times New Roman" panose="02020603050405020304" pitchFamily="18" charset="0"/>
                <a:cs typeface="Times New Roman" panose="02020603050405020304" pitchFamily="18" charset="0"/>
              </a:rPr>
              <a:t>Көшпелі б</a:t>
            </a:r>
            <a:r>
              <a:rPr lang="ru-RU" sz="1200" dirty="0" err="1" smtClean="0">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күндіз </a:t>
            </a:r>
            <a:r>
              <a:rPr lang="ru-RU" sz="1200" dirty="0" err="1" smtClean="0">
                <a:latin typeface="Times New Roman" panose="02020603050405020304" pitchFamily="18" charset="0"/>
                <a:cs typeface="Times New Roman" panose="02020603050405020304" pitchFamily="18" charset="0"/>
              </a:rPr>
              <a:t>азда</a:t>
            </a:r>
            <a:r>
              <a:rPr lang="kk-KZ" sz="1200" dirty="0" smtClean="0">
                <a:latin typeface="Times New Roman" panose="02020603050405020304" pitchFamily="18" charset="0"/>
                <a:cs typeface="Times New Roman" panose="02020603050405020304" pitchFamily="18" charset="0"/>
              </a:rPr>
              <a:t>ған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ru-RU" sz="1200" dirty="0" smtClean="0">
                <a:solidFill>
                  <a:prstClr val="black"/>
                </a:solidFill>
                <a:latin typeface="Times New Roman" panose="02020603050405020304" pitchFamily="18" charset="0"/>
                <a:cs typeface="Times New Roman" panose="02020603050405020304" pitchFamily="18" charset="0"/>
              </a:rPr>
              <a:t>. Солтүстік-</a:t>
            </a:r>
            <a:r>
              <a:rPr lang="kk-KZ" sz="1200" dirty="0" smtClean="0">
                <a:solidFill>
                  <a:prstClr val="black"/>
                </a:solidFill>
                <a:latin typeface="Times New Roman" panose="02020603050405020304" pitchFamily="18" charset="0"/>
                <a:cs typeface="Times New Roman" panose="02020603050405020304" pitchFamily="18" charset="0"/>
              </a:rPr>
              <a:t>батыстан </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5-10 </a:t>
            </a:r>
            <a:r>
              <a:rPr lang="kk-KZ" sz="1200" dirty="0" smtClean="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14-16, </a:t>
            </a:r>
            <a:r>
              <a:rPr lang="ru-RU" sz="1200" dirty="0">
                <a:latin typeface="Times New Roman" panose="02020603050405020304" pitchFamily="18" charset="0"/>
                <a:cs typeface="Times New Roman" panose="02020603050405020304" pitchFamily="18" charset="0"/>
              </a:rPr>
              <a:t>күндіз </a:t>
            </a:r>
            <a:r>
              <a:rPr lang="ru-RU" sz="1200" dirty="0" smtClean="0">
                <a:latin typeface="Times New Roman" panose="02020603050405020304" pitchFamily="18" charset="0"/>
                <a:cs typeface="Times New Roman" panose="02020603050405020304" pitchFamily="18" charset="0"/>
              </a:rPr>
              <a:t>28-30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endParaRPr lang="ru-RU" sz="1200" dirty="0" smtClean="0">
              <a:latin typeface="Times New Roman" panose="02020603050405020304" pitchFamily="18" charset="0"/>
              <a:cs typeface="Times New Roman" panose="02020603050405020304" pitchFamily="18" charset="0"/>
            </a:endParaRPr>
          </a:p>
          <a:p>
            <a:pPr algn="just"/>
            <a:endParaRPr lang="ru-RU" sz="1200" b="1" dirty="0">
              <a:latin typeface="Times New Roman" panose="02020603050405020304" pitchFamily="18" charset="0"/>
              <a:cs typeface="Times New Roman" panose="02020603050405020304" pitchFamily="18" charset="0"/>
            </a:endParaRPr>
          </a:p>
          <a:p>
            <a:pPr algn="just"/>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05 </a:t>
            </a:r>
            <a:r>
              <a:rPr lang="kk-KZ" sz="1200" b="1" dirty="0">
                <a:solidFill>
                  <a:prstClr val="black"/>
                </a:solidFill>
                <a:latin typeface="Times New Roman" panose="02020603050405020304" pitchFamily="18" charset="0"/>
                <a:cs typeface="Times New Roman" panose="02020603050405020304" pitchFamily="18" charset="0"/>
              </a:rPr>
              <a:t>шілдеге </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just"/>
            <a:r>
              <a:rPr lang="kk-KZ" sz="1200" b="1" dirty="0" smtClean="0">
                <a:solidFill>
                  <a:prstClr val="black"/>
                </a:solidFill>
                <a:latin typeface="Times New Roman" panose="02020603050405020304" pitchFamily="18" charset="0"/>
                <a:cs typeface="Times New Roman" panose="02020603050405020304" pitchFamily="18" charset="0"/>
              </a:rPr>
              <a:t>04 </a:t>
            </a:r>
            <a:r>
              <a:rPr lang="kk-KZ" sz="1200" b="1" dirty="0">
                <a:solidFill>
                  <a:prstClr val="black"/>
                </a:solidFill>
                <a:latin typeface="Times New Roman" panose="02020603050405020304" pitchFamily="18" charset="0"/>
                <a:cs typeface="Times New Roman" panose="02020603050405020304" pitchFamily="18" charset="0"/>
              </a:rPr>
              <a:t>шілдеге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solidFill>
                  <a:prstClr val="black"/>
                </a:solidFill>
                <a:latin typeface="Times New Roman" panose="02020603050405020304" pitchFamily="18" charset="0"/>
                <a:cs typeface="Times New Roman" panose="02020603050405020304" pitchFamily="18" charset="0"/>
              </a:rPr>
              <a:t>05 </a:t>
            </a:r>
            <a:r>
              <a:rPr lang="kk-KZ" sz="1200" b="1" dirty="0">
                <a:solidFill>
                  <a:prstClr val="black"/>
                </a:solidFill>
                <a:latin typeface="Times New Roman" panose="02020603050405020304" pitchFamily="18" charset="0"/>
                <a:cs typeface="Times New Roman" panose="02020603050405020304" pitchFamily="18" charset="0"/>
              </a:rPr>
              <a:t>шілдеге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a:t>
            </a:r>
            <a:r>
              <a:rPr lang="kk-KZ" sz="1200" b="1" dirty="0" smtClean="0">
                <a:latin typeface="Times New Roman" panose="02020603050405020304" pitchFamily="18" charset="0"/>
                <a:cs typeface="Times New Roman" panose="02020603050405020304" pitchFamily="18" charset="0"/>
              </a:rPr>
              <a:t>08-ға </a:t>
            </a:r>
            <a:r>
              <a:rPr lang="kk-KZ" sz="1200" b="1" dirty="0">
                <a:latin typeface="Times New Roman" panose="02020603050405020304" pitchFamily="18" charset="0"/>
                <a:cs typeface="Times New Roman" panose="02020603050405020304" pitchFamily="18" charset="0"/>
              </a:rPr>
              <a:t>дейін </a:t>
            </a:r>
          </a:p>
          <a:p>
            <a:pPr lvl="0" algn="just"/>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жауын-шашынсыз</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Солтүстік </a:t>
            </a:r>
            <a:r>
              <a:rPr lang="kk-KZ" sz="1200" dirty="0" smtClean="0">
                <a:latin typeface="Times New Roman" panose="02020603050405020304" pitchFamily="18" charset="0"/>
                <a:cs typeface="Times New Roman" panose="02020603050405020304" pitchFamily="18" charset="0"/>
              </a:rPr>
              <a:t>жел 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a:t>
            </a:r>
            <a:r>
              <a:rPr lang="kk-KZ" sz="1200" dirty="0" smtClean="0">
                <a:solidFill>
                  <a:prstClr val="black"/>
                </a:solidFill>
                <a:latin typeface="Times New Roman" panose="02020603050405020304" pitchFamily="18" charset="0"/>
                <a:cs typeface="Times New Roman" panose="02020603050405020304" pitchFamily="18" charset="0"/>
              </a:rPr>
              <a:t> м/с.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16-18 </a:t>
            </a:r>
            <a:r>
              <a:rPr lang="kk-KZ" sz="1200" dirty="0" smtClean="0">
                <a:solidFill>
                  <a:prstClr val="black"/>
                </a:solidFill>
                <a:latin typeface="Times New Roman" panose="02020603050405020304" pitchFamily="18" charset="0"/>
                <a:cs typeface="Times New Roman" panose="02020603050405020304" pitchFamily="18" charset="0"/>
              </a:rPr>
              <a:t>градус жылы. </a:t>
            </a:r>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7195218"/>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1593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3.187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1252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1F497D">
                    <a:lumMod val="75000"/>
                  </a:srgbClr>
                </a:solidFill>
                <a:latin typeface="Times New Roman" panose="02020603050405020304" pitchFamily="18" charset="0"/>
                <a:cs typeface="Times New Roman" panose="02020603050405020304" pitchFamily="18" charset="0"/>
              </a:rPr>
              <a:t>03 </a:t>
            </a:r>
            <a:r>
              <a:rPr lang="kk-KZ" altLang="ru-RU" sz="1200" b="1" dirty="0" smtClean="0">
                <a:solidFill>
                  <a:srgbClr val="1F497D">
                    <a:lumMod val="75000"/>
                  </a:srgbClr>
                </a:solidFill>
                <a:latin typeface="Times New Roman" panose="02020603050405020304" pitchFamily="18" charset="0"/>
                <a:cs typeface="Times New Roman" panose="02020603050405020304" pitchFamily="18" charset="0"/>
              </a:rPr>
              <a:t>шілде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4458" y="2490714"/>
            <a:ext cx="469159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04 </a:t>
            </a:r>
            <a:r>
              <a:rPr lang="ru-RU" sz="1200" dirty="0" err="1" smtClean="0">
                <a:solidFill>
                  <a:prstClr val="black"/>
                </a:solidFill>
                <a:latin typeface="Times New Roman" panose="02020603050405020304" pitchFamily="18" charset="0"/>
                <a:cs typeface="Times New Roman" panose="02020603050405020304" pitchFamily="18" charset="0"/>
              </a:rPr>
              <a:t>шілдеге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05 </a:t>
            </a:r>
            <a:r>
              <a:rPr lang="ru-RU" sz="1200" dirty="0" err="1">
                <a:solidFill>
                  <a:prstClr val="black"/>
                </a:solidFill>
                <a:latin typeface="Times New Roman" panose="02020603050405020304" pitchFamily="18" charset="0"/>
                <a:cs typeface="Times New Roman" panose="02020603050405020304" pitchFamily="18" charset="0"/>
              </a:rPr>
              <a:t>шілдеге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сейілу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А</a:t>
            </a:r>
            <a:r>
              <a:rPr lang="kk-KZ" altLang="ru-RU" sz="1200" b="1" i="1" smtClean="0">
                <a:solidFill>
                  <a:srgbClr val="000000"/>
                </a:solidFill>
                <a:latin typeface="Times New Roman" panose="02020603050405020304" pitchFamily="18" charset="0"/>
                <a:cs typeface="Times New Roman" panose="02020603050405020304" pitchFamily="18" charset="0"/>
              </a:rPr>
              <a:t>.Шибаршина</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20330</TotalTime>
  <Words>581</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3931</cp:revision>
  <cp:lastPrinted>2021-07-01T07:38:07Z</cp:lastPrinted>
  <dcterms:created xsi:type="dcterms:W3CDTF">2018-03-27T06:03:00Z</dcterms:created>
  <dcterms:modified xsi:type="dcterms:W3CDTF">2024-07-03T08:21:12Z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