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100" d="100"/>
          <a:sy n="100" d="100"/>
        </p:scale>
        <p:origin x="-3168" y="-19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195822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03</a:t>
                      </a:r>
                      <a:r>
                        <a:rPr lang="ru-RU" altLang="zh-CN" sz="1200" b="1" i="1" baseline="0" dirty="0">
                          <a:solidFill>
                            <a:srgbClr val="002060"/>
                          </a:solidFill>
                          <a:latin typeface="Times New Roman" panose="02020603050405020304" pitchFamily="18" charset="0"/>
                          <a:cs typeface="Times New Roman" panose="02020603050405020304" pitchFamily="18" charset="0"/>
                        </a:rPr>
                        <a:t> 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03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7681479"/>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0.827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04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03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танертең және күндіз жаңбыр, найзағай. Солтүстік-батыстан жел соғады, күші 9-14, күндіз 15-20 м/с. Ауа температурасы түнде 15-17, күндіз 23-25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найзағай.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100" dirty="0">
                <a:solidFill>
                  <a:prstClr val="black"/>
                </a:solidFill>
                <a:latin typeface="Times New Roman" panose="02020603050405020304" pitchFamily="18" charset="0"/>
                <a:cs typeface="Times New Roman" panose="02020603050405020304" pitchFamily="18" charset="0"/>
              </a:rPr>
              <a:t>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04 шілдеде, түнде 05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30021</TotalTime>
  <Words>622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5171</cp:revision>
  <cp:lastPrinted>2023-01-16T10:13:34Z</cp:lastPrinted>
  <dcterms:created xsi:type="dcterms:W3CDTF">2018-03-27T06:03:00Z</dcterms:created>
  <dcterms:modified xsi:type="dcterms:W3CDTF">2024-07-03T07:37:33Z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