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4591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күндіз 34-36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28555</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2021-07-01T07:38:07Z</cp:lastPrinted>
  <dcterms:created xsi:type="dcterms:W3CDTF">2018-03-27T06:03:00Z</dcterms:created>
  <dcterms:modified xsi:type="dcterms:W3CDTF">2024-07-03T07:30:04Z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