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221883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солтүстіктен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solidFill>
                  <a:srgbClr val="FF0000"/>
                </a:solidFill>
                <a:latin typeface="Times New Roman" panose="02020603050405020304" pitchFamily="18" charset="0"/>
                <a:cs typeface="Times New Roman" panose="02020603050405020304" pitchFamily="18" charset="0"/>
              </a:rPr>
              <a:t>Көшпелі </a:t>
            </a:r>
            <a:r>
              <a:rPr lang="kk-KZ" altLang="ru-RU" sz="1200" dirty="0">
                <a:solidFill>
                  <a:srgbClr val="FF0000"/>
                </a:solidFill>
                <a:latin typeface="Times New Roman" panose="02020603050405020304" pitchFamily="18" charset="0"/>
                <a:cs typeface="Times New Roman" panose="02020603050405020304" pitchFamily="18" charset="0"/>
              </a:rPr>
              <a:t>бұлтты</a:t>
            </a:r>
            <a:r>
              <a:rPr lang="kk-KZ" sz="1200" dirty="0">
                <a:solidFill>
                  <a:srgbClr val="FF0000"/>
                </a:solidFill>
                <a:latin typeface="Times New Roman" pitchFamily="18" charset="0"/>
                <a:cs typeface="Times New Roman" pitchFamily="18" charset="0"/>
                <a:sym typeface="+mn-ea"/>
              </a:rPr>
              <a:t>, </a:t>
            </a:r>
            <a:r>
              <a:rPr lang="kk-KZ" altLang="ru-RU" sz="1200" dirty="0">
                <a:solidFill>
                  <a:srgbClr val="FF0000"/>
                </a:solidFill>
                <a:latin typeface="Times New Roman" panose="02020603050405020304" pitchFamily="18" charset="0"/>
                <a:cs typeface="Times New Roman" panose="02020603050405020304" pitchFamily="18" charset="0"/>
              </a:rPr>
              <a:t>жауын-шашынсыз</a:t>
            </a:r>
            <a:r>
              <a:rPr lang="kk-KZ" sz="1200" dirty="0">
                <a:solidFill>
                  <a:srgbClr val="FF0000"/>
                </a:solidFill>
                <a:latin typeface="Times New Roman" pitchFamily="18" charset="0"/>
                <a:cs typeface="Times New Roman" pitchFamily="18" charset="0"/>
                <a:sym typeface="+mn-ea"/>
              </a:rPr>
              <a:t>. </a:t>
            </a:r>
            <a:r>
              <a:rPr lang="kk-KZ" sz="1200" dirty="0" smtClean="0">
                <a:solidFill>
                  <a:srgbClr val="FF0000"/>
                </a:solidFill>
                <a:latin typeface="Times New Roman" pitchFamily="18" charset="0"/>
                <a:cs typeface="Times New Roman" pitchFamily="18" charset="0"/>
                <a:sym typeface="+mn-ea"/>
              </a:rPr>
              <a:t>Солтүстік-батыстан жел соғады, </a:t>
            </a:r>
            <a:r>
              <a:rPr lang="kk-KZ" altLang="ru-RU" sz="1200" dirty="0">
                <a:solidFill>
                  <a:srgbClr val="FF0000"/>
                </a:solidFill>
                <a:latin typeface="Times New Roman" panose="02020603050405020304" pitchFamily="18" charset="0"/>
                <a:cs typeface="Times New Roman" panose="02020603050405020304" pitchFamily="18" charset="0"/>
              </a:rPr>
              <a:t>күші </a:t>
            </a:r>
            <a:r>
              <a:rPr lang="kk-KZ" altLang="ru-RU" sz="1200" dirty="0" smtClean="0">
                <a:solidFill>
                  <a:srgbClr val="FF0000"/>
                </a:solidFill>
                <a:latin typeface="Times New Roman" panose="02020603050405020304" pitchFamily="18" charset="0"/>
                <a:cs typeface="Times New Roman" panose="02020603050405020304" pitchFamily="18" charset="0"/>
              </a:rPr>
              <a:t>9-14 </a:t>
            </a:r>
            <a:r>
              <a:rPr lang="kk-KZ" altLang="ru-RU" sz="1200" dirty="0" smtClean="0">
                <a:solidFill>
                  <a:srgbClr val="FF0000"/>
                </a:solidFill>
                <a:latin typeface="Times New Roman" pitchFamily="18" charset="0"/>
                <a:cs typeface="Times New Roman" pitchFamily="18" charset="0"/>
                <a:sym typeface="+mn-ea"/>
              </a:rPr>
              <a:t>м/с</a:t>
            </a:r>
            <a:r>
              <a:rPr lang="kk-KZ" altLang="ru-RU" sz="1200" dirty="0">
                <a:solidFill>
                  <a:srgbClr val="FF0000"/>
                </a:solidFill>
                <a:latin typeface="Times New Roman" pitchFamily="18" charset="0"/>
                <a:cs typeface="Times New Roman" pitchFamily="18" charset="0"/>
                <a:sym typeface="+mn-ea"/>
              </a:rPr>
              <a:t>.  </a:t>
            </a:r>
            <a:r>
              <a:rPr lang="kk-KZ" sz="1200" dirty="0">
                <a:solidFill>
                  <a:srgbClr val="FF0000"/>
                </a:solidFill>
                <a:latin typeface="Times New Roman" pitchFamily="18" charset="0"/>
                <a:cs typeface="Times New Roman" pitchFamily="18" charset="0"/>
                <a:sym typeface="+mn-ea"/>
              </a:rPr>
              <a:t>Ауа температурасы </a:t>
            </a:r>
            <a:r>
              <a:rPr lang="kk-KZ" sz="1200" dirty="0" smtClean="0">
                <a:solidFill>
                  <a:srgbClr val="FF0000"/>
                </a:solidFill>
                <a:latin typeface="Times New Roman" pitchFamily="18" charset="0"/>
                <a:cs typeface="Times New Roman" pitchFamily="18" charset="0"/>
                <a:sym typeface="+mn-ea"/>
              </a:rPr>
              <a:t> түнде 13-15 </a:t>
            </a:r>
            <a:r>
              <a:rPr lang="kk-KZ" sz="1200" dirty="0">
                <a:solidFill>
                  <a:srgbClr val="FF0000"/>
                </a:solidFill>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48177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МайғанА.Т</a:t>
            </a:r>
            <a:r>
              <a:rPr lang="kk-KZ" altLang="ru-RU" sz="1200" b="1" i="1">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19761</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3764</cp:revision>
  <cp:lastPrinted>2021-07-01T07:38:07Z</cp:lastPrinted>
  <dcterms:created xsi:type="dcterms:W3CDTF">2018-03-27T06:03:00Z</dcterms:created>
  <dcterms:modified xsi:type="dcterms:W3CDTF">2024-07-03T06:16:50Z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