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924814496"/>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a:t>
                      </a:r>
                      <a:r>
                        <a:rPr lang="ru-RU" altLang="x-none" sz="1600" b="1" i="1" dirty="0" smtClean="0">
                          <a:solidFill>
                            <a:srgbClr val="002060"/>
                          </a:solidFill>
                          <a:latin typeface="Times New Roman" panose="02020603050405020304" pitchFamily="18" charset="0"/>
                          <a:cs typeface="Times New Roman" panose="02020603050405020304" pitchFamily="18" charset="0"/>
                        </a:rPr>
                        <a:t>85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03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03 </a:t>
            </a:r>
            <a:r>
              <a:rPr lang="kk-KZ" altLang="ru-RU" sz="1200" b="1" dirty="0" smtClean="0">
                <a:latin typeface="Times New Roman" panose="02020603050405020304" pitchFamily="18" charset="0"/>
                <a:cs typeface="Times New Roman" panose="02020603050405020304" pitchFamily="18" charset="0"/>
              </a:rPr>
              <a:t>шілдеге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3621983223"/>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0,89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04 шілдеге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03 шілдеден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04</a:t>
            </a:r>
            <a:r>
              <a:rPr lang="kk-KZ" altLang="ru-RU" sz="1200" b="1" dirty="0" smtClean="0">
                <a:latin typeface="Times New Roman" pitchFamily="18" charset="0"/>
                <a:cs typeface="Times New Roman" pitchFamily="18" charset="0"/>
              </a:rPr>
              <a:t> шілдеге  2024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a:t>
            </a:r>
            <a:r>
              <a:rPr lang="kk-KZ" sz="1100" dirty="0" smtClean="0">
                <a:latin typeface="Times New Roman" pitchFamily="18" charset="0"/>
                <a:cs typeface="Times New Roman" pitchFamily="18" charset="0"/>
              </a:rPr>
              <a:t>Солтүстік-шығыстан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5-10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18-20,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33</a:t>
            </a:r>
            <a:r>
              <a:rPr lang="kk-KZ" sz="1100" dirty="0" smtClean="0">
                <a:latin typeface="Times New Roman" pitchFamily="18" charset="0"/>
                <a:cs typeface="Times New Roman" pitchFamily="18" charset="0"/>
              </a:rPr>
              <a:t>-35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05 шілдеге</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2024 ж. 2</a:t>
            </a:r>
            <a:r>
              <a:rPr lang="ru-RU"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04</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шілдеден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ru-RU" altLang="ru-RU" sz="1200" b="1" dirty="0" smtClean="0">
                <a:latin typeface="Times New Roman" panose="02020603050405020304" pitchFamily="18" charset="0"/>
                <a:cs typeface="Times New Roman" panose="02020603050405020304" pitchFamily="18" charset="0"/>
              </a:rPr>
              <a:t>05 </a:t>
            </a:r>
            <a:r>
              <a:rPr lang="ru-RU" sz="1200" b="1" dirty="0" err="1" smtClean="0">
                <a:latin typeface="Times New Roman" panose="02020603050405020304" pitchFamily="18" charset="0"/>
                <a:cs typeface="Times New Roman" panose="02020603050405020304" pitchFamily="18" charset="0"/>
              </a:rPr>
              <a:t>шілдеге</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Солтүстік-шығыстан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5-10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20-22 градус </a:t>
            </a:r>
            <a:r>
              <a:rPr lang="kk-KZ" sz="1100" dirty="0" smtClean="0">
                <a:latin typeface="Times New Roman" pitchFamily="18" charset="0"/>
                <a:cs typeface="Times New Roman" pitchFamily="18" charset="0"/>
              </a:rPr>
              <a:t>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36455" y="2162602"/>
            <a:ext cx="464554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smtClean="0">
                <a:solidFill>
                  <a:schemeClr val="tx1"/>
                </a:solidFill>
                <a:latin typeface="Times New Roman" panose="02020603050405020304" pitchFamily="18" charset="0"/>
                <a:cs typeface="Times New Roman" panose="02020603050405020304" pitchFamily="18" charset="0"/>
              </a:rPr>
              <a:t>04 </a:t>
            </a:r>
            <a:r>
              <a:rPr lang="ru-RU" sz="1200" dirty="0" err="1" smtClean="0">
                <a:solidFill>
                  <a:schemeClr val="tx1"/>
                </a:solidFill>
                <a:latin typeface="Times New Roman" panose="02020603050405020304" pitchFamily="18" charset="0"/>
                <a:cs typeface="Times New Roman" panose="02020603050405020304" pitchFamily="18" charset="0"/>
              </a:rPr>
              <a:t>шілдеде</a:t>
            </a:r>
            <a:r>
              <a:rPr lang="ru-RU" sz="1200" dirty="0" smtClean="0">
                <a:solidFill>
                  <a:schemeClr val="tx1"/>
                </a:solidFill>
                <a:latin typeface="Times New Roman" panose="02020603050405020304" pitchFamily="18" charset="0"/>
                <a:cs typeface="Times New Roman" panose="02020603050405020304" pitchFamily="18" charset="0"/>
              </a:rPr>
              <a:t>, 05 </a:t>
            </a:r>
            <a:r>
              <a:rPr lang="ru-RU" sz="1200" dirty="0" err="1" smtClean="0">
                <a:solidFill>
                  <a:schemeClr val="tx1"/>
                </a:solidFill>
                <a:latin typeface="Times New Roman" panose="02020603050405020304" pitchFamily="18" charset="0"/>
                <a:cs typeface="Times New Roman" panose="02020603050405020304" pitchFamily="18" charset="0"/>
              </a:rPr>
              <a:t>шілдеге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dirty="0" err="1" smtClean="0">
                <a:solidFill>
                  <a:schemeClr val="tx1"/>
                </a:solidFill>
                <a:latin typeface="Times New Roman" panose="02020603050405020304" pitchFamily="18" charset="0"/>
                <a:cs typeface="Times New Roman" panose="02020603050405020304" pitchFamily="18" charset="0"/>
              </a:rPr>
              <a:t>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Айтмырзаева</a:t>
            </a:r>
            <a:r>
              <a:rPr lang="ru-RU" sz="1200" b="1" i="1" dirty="0" smtClean="0">
                <a:latin typeface="Times New Roman" panose="02020603050405020304" pitchFamily="18" charset="0"/>
                <a:cs typeface="Times New Roman" panose="02020603050405020304" pitchFamily="18" charset="0"/>
              </a:rPr>
              <a:t> Д.Р.</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13720</TotalTime>
  <Words>574</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3276</cp:revision>
  <cp:lastPrinted>2021-07-01T03:56:27Z</cp:lastPrinted>
  <dcterms:created xsi:type="dcterms:W3CDTF">2018-03-27T06:03:00Z</dcterms:created>
  <dcterms:modified xsi:type="dcterms:W3CDTF">2024-07-03T07:23:17Z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