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18-20,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28-30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</a:rPr>
              <a:t>04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853577"/>
              </p:ext>
            </p:extLst>
          </p:nvPr>
        </p:nvGraphicFramePr>
        <p:xfrm>
          <a:off x="4954588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20786</TotalTime>
  <Words>765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4768</cp:revision>
  <cp:lastPrinted>2021-07-01T09:11:30Z</cp:lastPrinted>
  <dcterms:created xsi:type="dcterms:W3CDTF">2018-03-27T06:03:00Z</dcterms:created>
  <dcterms:modified xsi:type="dcterms:W3CDTF">2024-07-03T06:59:36Z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