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9" d="100"/>
          <a:sy n="89" d="100"/>
        </p:scale>
        <p:origin x="90" y="3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22849373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185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ию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5" y="374084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" altLang="ru-RU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ию</a:t>
            </a:r>
            <a:r>
              <a:rPr lang="" altLang="ru-RU" sz="1200" b="1" dirty="0" smtClean="0">
                <a:latin typeface="Times New Roman" pitchFamily="18" charset="0"/>
                <a:cs typeface="Times New Roman" pitchFamily="18" charset="0"/>
              </a:rPr>
              <a:t>л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  <a:endParaRPr lang="kk-KZ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гроза, град.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5-10, днем порывы 15-20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9-11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-21°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algn="just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2024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</a:p>
          <a:p>
            <a:pPr lvl="0" indent="177800"/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10-12°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42361" y="2385164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36052" y="334000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7563925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106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0,595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777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0189" y="6018747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Кашканова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19643</TotalTime>
  <Words>609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3643</cp:revision>
  <cp:lastPrinted>2021-10-14T11:15:53Z</cp:lastPrinted>
  <dcterms:created xsi:type="dcterms:W3CDTF">2018-03-27T06:03:00Z</dcterms:created>
  <dcterms:modified xsi:type="dcterms:W3CDTF">2024-07-03T09:06:29Z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