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00630143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185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9874249"/>
              </p:ext>
            </p:extLst>
          </p:nvPr>
        </p:nvGraphicFramePr>
        <p:xfrm>
          <a:off x="4991355" y="4234700"/>
          <a:ext cx="4747702" cy="21237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1765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0,011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333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0,067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0,013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02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0,063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0,074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203147"/>
            <a:ext cx="4759889" cy="2062103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о-восточный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7-12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19-21,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35-37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</a:p>
          <a:p>
            <a:pPr algn="ctr">
              <a:spcBef>
                <a:spcPts val="0"/>
              </a:spcBef>
              <a:spcAft>
                <a:spcPts val="80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июля </a:t>
            </a:r>
          </a:p>
          <a:p>
            <a:pPr algn="ctr">
              <a:spcBef>
                <a:spcPts val="0"/>
              </a:spcBef>
              <a:spcAft>
                <a:spcPts val="80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05 июля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без осадков. Ветер 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7-12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20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-22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25999</TotalTime>
  <Words>593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4693</cp:revision>
  <cp:lastPrinted>2021-07-01T03:56:27Z</cp:lastPrinted>
  <dcterms:created xsi:type="dcterms:W3CDTF">2018-03-27T06:03:00Z</dcterms:created>
  <dcterms:modified xsi:type="dcterms:W3CDTF">2024-07-03T06:19:50Z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