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80164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северо-восточный, северный  9-14 м/с. Температура воздуха ночью 15-17, днем 27-29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ctr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35012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МайғанА.Т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19932</TotalTime>
  <Words>547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3756</cp:revision>
  <cp:lastPrinted>2021-07-01T03:56:27Z</cp:lastPrinted>
  <dcterms:created xsi:type="dcterms:W3CDTF">2018-03-27T06:03:00Z</dcterms:created>
  <dcterms:modified xsi:type="dcterms:W3CDTF">2024-07-03T08:09:37Z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