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68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7558699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98735" y="125216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град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до 08 ч. 05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6383" y="2226127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31982" y="312889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5094772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23831</TotalTime>
  <Words>677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3945</cp:revision>
  <cp:lastPrinted>2021-10-18T15:52:53Z</cp:lastPrinted>
  <dcterms:created xsi:type="dcterms:W3CDTF">2018-03-27T06:03:00Z</dcterms:created>
  <dcterms:modified xsi:type="dcterms:W3CDTF">2024-07-03T08:59:07Z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