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384814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5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утром и днем дождь, гроза. Ветер северо-западный 9-14, днем 15-20 м/с. Температура воздуха ночью 15-17, днем 23-25 тепла.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15-17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413859"/>
              </p:ext>
            </p:extLst>
          </p:nvPr>
        </p:nvGraphicFramePr>
        <p:xfrm>
          <a:off x="5134650" y="3789042"/>
          <a:ext cx="4528802" cy="2381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июля, ночью 05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32270</TotalTime>
  <Words>663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5367</cp:revision>
  <cp:lastPrinted>2021-11-30T05:55:24Z</cp:lastPrinted>
  <dcterms:created xsi:type="dcterms:W3CDTF">2018-03-27T06:03:00Z</dcterms:created>
  <dcterms:modified xsi:type="dcterms:W3CDTF">2024-07-03T07:37:36Z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