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204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2242771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днем дождь, гроза. 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4460" y="231374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5660640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0,035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Кашканова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20478</TotalTime>
  <Words>577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3672</cp:revision>
  <cp:lastPrinted>2021-07-01T03:56:27Z</cp:lastPrinted>
  <dcterms:created xsi:type="dcterms:W3CDTF">2018-03-27T06:03:00Z</dcterms:created>
  <dcterms:modified xsi:type="dcterms:W3CDTF">2024-07-02T08:08:17Z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