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03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ночью и утром небольшой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дождь.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западный 5-10,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порывы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15-20 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15-17,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27-29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04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04 июля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июля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534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19248</TotalTime>
  <Words>540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4235</cp:revision>
  <cp:lastPrinted>2021-07-01T03:56:27Z</cp:lastPrinted>
  <dcterms:created xsi:type="dcterms:W3CDTF">2018-03-27T06:03:00Z</dcterms:created>
  <dcterms:modified xsi:type="dcterms:W3CDTF">2024-07-02T08:16:20Z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