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F1EBDA6-07CC-4659-80FD-681AB217D8B8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68717829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117F7F-F513-44E3-A662-7BAF6D5EDE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D0CAEF-CC01-48D4-8403-FC0198C23D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CC063-2B5A-403F-93DE-B4BA7529A1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64D342-0E7B-46C2-A866-02A481065BE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2B7667-0F98-40DC-993A-442A43BE4C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65EED-3555-4037-B94A-DC2191C0C7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C74A2-D57B-42B7-866C-B410AE7623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EBBB5B-B42C-4ADE-ACFB-AEA99FBCD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ED1D9E-371B-4968-AECE-9860C84DA4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B04713-73A3-4B5B-9F3B-4D12D50A739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09564D-49AF-4AC3-B84D-EC5D276207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D39D071-E33E-4460-AC0A-701F17C8DD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184</a:t>
            </a:r>
            <a:endParaRPr lang="ru-RU" altLang="zh-CN" sz="1600" b="1" i="1" dirty="0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02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84750" y="179388"/>
            <a:ext cx="4830763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юг</a:t>
            </a:r>
            <a:r>
              <a:rPr lang="kk-KZ" dirty="0" smtClean="0">
                <a:solidFill>
                  <a:schemeClr val="tx1"/>
                </a:solidFill>
              </a:rPr>
              <a:t>о-</a:t>
            </a:r>
            <a:r>
              <a:rPr lang="ru-RU" dirty="0">
                <a:solidFill>
                  <a:schemeClr val="tx1"/>
                </a:solidFill>
              </a:rPr>
              <a:t>западный </a:t>
            </a:r>
            <a:r>
              <a:rPr lang="ru-RU" dirty="0" smtClean="0">
                <a:solidFill>
                  <a:schemeClr val="tx1"/>
                </a:solidFill>
              </a:rPr>
              <a:t>3-8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15-17,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ru-RU" dirty="0" smtClean="0">
                <a:solidFill>
                  <a:schemeClr val="tx1"/>
                </a:solidFill>
              </a:rPr>
              <a:t>27-29</a:t>
            </a:r>
            <a:r>
              <a:rPr lang="kk-KZ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03 </a:t>
            </a:r>
            <a:r>
              <a:rPr lang="ru-RU" altLang="ru-RU" sz="1100" b="1" dirty="0">
                <a:solidFill>
                  <a:schemeClr val="tx1"/>
                </a:solidFill>
              </a:rPr>
              <a:t>июля</a:t>
            </a:r>
            <a:r>
              <a:rPr lang="ru-RU" sz="1100" dirty="0"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>
                <a:solidFill>
                  <a:schemeClr val="tx1"/>
                </a:solidFill>
              </a:rPr>
              <a:t>м/с.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60938" y="2149475"/>
            <a:ext cx="4819650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Сутки </a:t>
            </a:r>
            <a:r>
              <a:rPr lang="ru-RU" altLang="ru-RU" b="1" dirty="0" smtClean="0">
                <a:solidFill>
                  <a:schemeClr val="tx1"/>
                </a:solidFill>
              </a:rPr>
              <a:t>03 </a:t>
            </a:r>
            <a:r>
              <a:rPr lang="ru-RU" altLang="ru-RU" b="1" dirty="0">
                <a:solidFill>
                  <a:schemeClr val="tx1"/>
                </a:solidFill>
              </a:rPr>
              <a:t>июля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,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04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9350" y="6315075"/>
          <a:ext cx="4813375" cy="426720"/>
        </p:xfrm>
        <a:graphic>
          <a:graphicData uri="http://schemas.openxmlformats.org/drawingml/2006/table">
            <a:tbl>
              <a:tblPr/>
              <a:tblGrid>
                <a:gridCol w="48133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9350" y="3646488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02 июля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1719442"/>
              </p:ext>
            </p:extLst>
          </p:nvPr>
        </p:nvGraphicFramePr>
        <p:xfrm>
          <a:off x="4954588" y="4116388"/>
          <a:ext cx="4816475" cy="2013903"/>
        </p:xfrm>
        <a:graphic>
          <a:graphicData uri="http://schemas.openxmlformats.org/drawingml/2006/table">
            <a:tbl>
              <a:tblPr/>
              <a:tblGrid>
                <a:gridCol w="18557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22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36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kumimoji="0" lang="kk-KZ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4833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9350" y="3175000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kk-KZ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Кисебаев Д.К</a:t>
            </a:r>
            <a:r>
              <a:rPr lang="kk-KZ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.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20784</TotalTime>
  <Words>767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4765</cp:revision>
  <cp:lastPrinted>2021-07-01T09:11:30Z</cp:lastPrinted>
  <dcterms:created xsi:type="dcterms:W3CDTF">2018-03-27T06:03:00Z</dcterms:created>
  <dcterms:modified xsi:type="dcterms:W3CDTF">2024-07-02T05:56:32Z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