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8" d="100"/>
          <a:sy n="78" d="100"/>
        </p:scale>
        <p:origin x="-25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04446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по 20 ч. 03 июля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15-17, 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 smtClean="0">
              <a:latin typeface="Times New Roman" panose="02020603050405020304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itchFamily="18" charset="0"/>
              </a:rPr>
              <a:t>с 20 ч. 03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м/с. Температура воздуха ночью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0074132"/>
              </p:ext>
            </p:extLst>
          </p:nvPr>
        </p:nvGraphicFramePr>
        <p:xfrm>
          <a:off x="5018116" y="4509120"/>
          <a:ext cx="4759297" cy="18721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274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 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19923</TotalTime>
  <Words>551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3753</cp:revision>
  <cp:lastPrinted>2021-07-01T03:56:27Z</cp:lastPrinted>
  <dcterms:created xsi:type="dcterms:W3CDTF">2018-03-27T06:03:00Z</dcterms:created>
  <dcterms:modified xsi:type="dcterms:W3CDTF">2024-07-02T08:40:29Z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