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8997502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8087205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692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0.132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ptos Narrow" panose="020B0004020202020204" pitchFamily="34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35-37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03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04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21-23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14060</TotalTime>
  <Words>587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3078</cp:revision>
  <cp:lastPrinted>2021-07-01T03:56:27Z</cp:lastPrinted>
  <dcterms:created xsi:type="dcterms:W3CDTF">2018-03-27T06:03:00Z</dcterms:created>
  <dcterms:modified xsi:type="dcterms:W3CDTF">2024-07-02T06:31:52Z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