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8" d="100"/>
          <a:sy n="118" d="100"/>
        </p:scale>
        <p:origin x="48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498172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ию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-12°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42361" y="238516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36052" y="33400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5222523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19641</TotalTime>
  <Words>606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3640</cp:revision>
  <cp:lastPrinted>2021-10-14T11:15:53Z</cp:lastPrinted>
  <dcterms:created xsi:type="dcterms:W3CDTF">2018-03-27T06:03:00Z</dcterms:created>
  <dcterms:modified xsi:type="dcterms:W3CDTF">2024-07-02T08:19:01Z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