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543833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20 ч. 03 июля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северо-западный, западный 9-14 м/с. Температура воздуха ночью 13-15, днем 20-22 тепла.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03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дождь, временами сильный дождь, гроза, град, шквал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12-14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5762131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21126</TotalTime>
  <Words>657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3867</cp:revision>
  <cp:lastPrinted>2021-07-01T03:56:27Z</cp:lastPrinted>
  <dcterms:created xsi:type="dcterms:W3CDTF">2018-03-27T06:03:00Z</dcterms:created>
  <dcterms:modified xsi:type="dcterms:W3CDTF">2024-07-02T08:15:08Z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