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0359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04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восочный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251104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июля, ночью 04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36408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4586</cp:revision>
  <cp:lastPrinted>2021-02-03T11:37:00Z</cp:lastPrinted>
  <dcterms:created xsi:type="dcterms:W3CDTF">2018-03-27T06:03:00Z</dcterms:created>
  <dcterms:modified xsi:type="dcterms:W3CDTF">2024-07-02T08:12:31Z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