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878" autoAdjust="0"/>
  </p:normalViewPr>
  <p:slideViewPr>
    <p:cSldViewPr showGuides="1">
      <p:cViewPr varScale="1">
        <p:scale>
          <a:sx n="78" d="100"/>
          <a:sy n="78" d="100"/>
        </p:scale>
        <p:origin x="-252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785101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0625" y="104330"/>
            <a:ext cx="47767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июля по 20 ч. 03 июля 2024 г. </a:t>
            </a:r>
          </a:p>
          <a:p>
            <a:pPr lvl="0"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западный 9-14 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03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04 июля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9-14, порывы 15-20 м/с. Температура воздуха ночью 18-20  тепла.</a:t>
            </a:r>
          </a:p>
          <a:p>
            <a:pPr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45141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63661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1084454"/>
              </p:ext>
            </p:extLst>
          </p:nvPr>
        </p:nvGraphicFramePr>
        <p:xfrm>
          <a:off x="5007139" y="3984917"/>
          <a:ext cx="4716137" cy="13162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99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600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0,12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7299" y="617334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20075</TotalTime>
  <Words>595</Words>
  <Application>Microsoft Office PowerPoint</Application>
  <PresentationFormat>Лист A4 (210x297 мм)</PresentationFormat>
  <Paragraphs>89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3773</cp:revision>
  <cp:lastPrinted>2021-07-01T03:56:27Z</cp:lastPrinted>
  <dcterms:created xsi:type="dcterms:W3CDTF">2018-03-27T06:03:00Z</dcterms:created>
  <dcterms:modified xsi:type="dcterms:W3CDTF">2024-07-02T08:14:37Z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