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18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04640391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98735" y="125216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гроза. 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5-10,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24-26°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до 08 ч.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6383" y="2226127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31982" y="312889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4244085"/>
              </p:ext>
            </p:extLst>
          </p:nvPr>
        </p:nvGraphicFramePr>
        <p:xfrm>
          <a:off x="5010029" y="3840873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23823</TotalTime>
  <Words>672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3942</cp:revision>
  <cp:lastPrinted>2021-10-18T15:52:53Z</cp:lastPrinted>
  <dcterms:created xsi:type="dcterms:W3CDTF">2018-03-27T06:03:00Z</dcterms:created>
  <dcterms:modified xsi:type="dcterms:W3CDTF">2024-07-02T08:01:14Z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