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8107601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184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июля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02 июля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48643"/>
            <a:ext cx="4685230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июля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03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П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днем дождь, гроза. Ветер юго-западный 9-14 м/с. Температура воздуха ночью 13-15, днем 24-26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04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03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дождь, гроза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западный 9-14 м/с. Температура воздуха ночью 13-15 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0940127"/>
              </p:ext>
            </p:extLst>
          </p:nvPr>
        </p:nvGraphicFramePr>
        <p:xfrm>
          <a:off x="5134650" y="3789042"/>
          <a:ext cx="4528802" cy="23762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0.195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июля, </a:t>
            </a:r>
            <a:r>
              <a:rPr lang="ru-RU" altLang="en-US" sz="11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04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Седелёва Н.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32265</TotalTime>
  <Words>657</Words>
  <Application>Microsoft Office PowerPoint</Application>
  <PresentationFormat>Лист A4 (210x297 мм)</PresentationFormat>
  <Paragraphs>105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5365</cp:revision>
  <cp:lastPrinted>2021-11-30T05:55:24Z</cp:lastPrinted>
  <dcterms:created xsi:type="dcterms:W3CDTF">2018-03-27T06:03:00Z</dcterms:created>
  <dcterms:modified xsi:type="dcterms:W3CDTF">2024-07-02T06:44:11Z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