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102" y="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761739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31780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 Ветер северо-восточный с переходом на юго-западный 7-12 м/с. Температура воздуха ночью 20-22, днем 29-31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22-24</a:t>
            </a:r>
            <a:r>
              <a:rPr lang="kk-KZ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Догарова Г.Е.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26271</TotalTime>
  <Words>540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3392</cp:revision>
  <cp:lastPrinted>2021-10-15T03:50:29Z</cp:lastPrinted>
  <dcterms:created xsi:type="dcterms:W3CDTF">2018-03-27T06:03:00Z</dcterms:created>
  <dcterms:modified xsi:type="dcterms:W3CDTF">2024-07-02T06:54:14Z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