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8" d="100"/>
          <a:sy n="78" d="100"/>
        </p:scale>
        <p:origin x="-252" y="-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32618722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№184</a:t>
                      </a:r>
                      <a:endParaRPr lang="ru-RU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июля2024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91529" y="2420888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Темиртау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июля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03 июля 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июля по 20 ч. 03 июля 2024 г.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дождь, гроза. Ветер северо-западный, западный 9-14 м/с. Температура воздуха ночью 13-15, днем 20-22 тепла.</a:t>
            </a:r>
          </a:p>
          <a:p>
            <a:pPr lvl="0" algn="just"/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04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03 июля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04 июля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дождь, временами сильный дождь, гроза, град, шквал.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северо-восточный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9-14, порывы 15-20 м/с. Температура воздуха ночью 12-14 тепла.</a:t>
            </a:r>
          </a:p>
          <a:p>
            <a:pPr algn="just"/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52111764"/>
              </p:ext>
            </p:extLst>
          </p:nvPr>
        </p:nvGraphicFramePr>
        <p:xfrm>
          <a:off x="4953000" y="4149080"/>
          <a:ext cx="4643470" cy="2146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480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4188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807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1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1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 /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19213</TotalTime>
  <Words>609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3768</cp:revision>
  <cp:lastPrinted>2021-07-01T03:56:27Z</cp:lastPrinted>
  <dcterms:created xsi:type="dcterms:W3CDTF">2018-03-27T06:03:00Z</dcterms:created>
  <dcterms:modified xsi:type="dcterms:W3CDTF">2024-07-02T08:15:24Z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