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115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4121513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июля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7148538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0,011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1223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0,245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0,029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15</a:t>
                      </a:r>
                      <a:endParaRPr lang="ru-KZ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0,074</a:t>
                      </a:r>
                      <a:endParaRPr lang="ru-KZ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162110"/>
            <a:ext cx="4759889" cy="214417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 июля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облачность, без осадков. Ветер северо-восточный, восточный 7-12 м/с. Температура воздуха ночью 17-19, днем 32-34 тепла.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04 июля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июля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восточный 9-14 м/с. Температура воздуха 18-20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25984</TotalTime>
  <Words>628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4690</cp:revision>
  <cp:lastPrinted>2021-07-01T03:56:27Z</cp:lastPrinted>
  <dcterms:created xsi:type="dcterms:W3CDTF">2018-03-27T06:03:00Z</dcterms:created>
  <dcterms:modified xsi:type="dcterms:W3CDTF">2024-07-02T07:25:13Z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