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02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01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02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Бұлтты</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жаңбыр, найзағай. Батыстан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5-10, </a:t>
            </a:r>
            <a:r>
              <a:rPr lang="kk-KZ" sz="1200" dirty="0" smtClean="0">
                <a:latin typeface="Times New Roman" pitchFamily="18" charset="0"/>
                <a:cs typeface="Times New Roman" pitchFamily="18" charset="0"/>
              </a:rPr>
              <a:t>найзағай кезінде </a:t>
            </a:r>
            <a:r>
              <a:rPr lang="kk-KZ" sz="1200" dirty="0" smtClean="0">
                <a:latin typeface="Times New Roman" pitchFamily="18" charset="0"/>
                <a:cs typeface="Times New Roman" pitchFamily="18" charset="0"/>
              </a:rPr>
              <a:t>екпіні </a:t>
            </a:r>
            <a:r>
              <a:rPr lang="kk-KZ" sz="1200" dirty="0" smtClean="0">
                <a:latin typeface="Times New Roman" pitchFamily="18" charset="0"/>
                <a:cs typeface="Times New Roman" pitchFamily="18" charset="0"/>
              </a:rPr>
              <a:t>15-20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25-27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03 шілде</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02</a:t>
            </a:r>
            <a:r>
              <a:rPr lang="kk-KZ" altLang="ru-RU" sz="1050" b="1" dirty="0" smtClean="0">
                <a:latin typeface="Times New Roman" pitchFamily="18" charset="0"/>
                <a:ea typeface="Times New Roman KZ" pitchFamily="18" charset="0"/>
                <a:cs typeface="Times New Roman" pitchFamily="18" charset="0"/>
              </a:rPr>
              <a:t> шілде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03 </a:t>
            </a:r>
            <a:r>
              <a:rPr lang="ru-RU" sz="1050" b="1" dirty="0" err="1" smtClean="0">
                <a:latin typeface="Times New Roman" pitchFamily="18" charset="0"/>
                <a:ea typeface="Times New Roman KZ" pitchFamily="18" charset="0"/>
                <a:cs typeface="Times New Roman" pitchFamily="18" charset="0"/>
              </a:rPr>
              <a:t>шілде</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аздаған жаңбыр</a:t>
            </a:r>
            <a:r>
              <a:rPr lang="kk-KZ" sz="1200" dirty="0" smtClean="0">
                <a:latin typeface="Times New Roman KZ" pitchFamily="18" charset="0"/>
                <a:ea typeface="Times New Roman KZ" pitchFamily="18" charset="0"/>
              </a:rPr>
              <a:t>. Оңтүстік-батыстан жел соғады</a:t>
            </a:r>
            <a:r>
              <a:rPr lang="kk-KZ" sz="1200" dirty="0" smtClean="0">
                <a:latin typeface="Times New Roman" pitchFamily="18" charset="0"/>
                <a:cs typeface="Times New Roman" pitchFamily="18" charset="0"/>
              </a:rPr>
              <a:t>, күші 5-10 м/с. Ауа температурасы 14-16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03 шілде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750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19332</TotalTime>
  <Words>544</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4314</cp:revision>
  <cp:lastPrinted>2021-07-01T03:56:27Z</cp:lastPrinted>
  <dcterms:created xsi:type="dcterms:W3CDTF">2018-03-27T06:03:00Z</dcterms:created>
  <dcterms:modified xsi:type="dcterms:W3CDTF">2024-07-01T06:55:51Z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