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384"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208584" y="96798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88909653"/>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№18</a:t>
                      </a:r>
                      <a:r>
                        <a:rPr lang="" altLang="x-none" sz="1600" b="1" i="1" dirty="0" smtClean="0">
                          <a:solidFill>
                            <a:srgbClr val="002060"/>
                          </a:solidFill>
                          <a:latin typeface="Times New Roman" panose="02020603050405020304" pitchFamily="18" charset="0"/>
                          <a:cs typeface="Times New Roman" panose="02020603050405020304" pitchFamily="18" charset="0"/>
                        </a:rPr>
                        <a:t>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 altLang="zh-CN" sz="1200" b="1" i="1" baseline="0" dirty="0" smtClean="0">
                          <a:solidFill>
                            <a:srgbClr val="002060"/>
                          </a:solidFill>
                          <a:latin typeface="Times New Roman" panose="02020603050405020304" pitchFamily="18" charset="0"/>
                          <a:cs typeface="Times New Roman" panose="02020603050405020304" pitchFamily="18" charset="0"/>
                        </a:rPr>
                        <a:t>01</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669" y="3558874"/>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01</a:t>
            </a:r>
            <a:r>
              <a:rPr lang="kk-KZ" altLang="ru-RU" sz="1200" b="1" dirty="0">
                <a:latin typeface="Times New Roman" panose="02020603050405020304" pitchFamily="18" charset="0"/>
                <a:cs typeface="Times New Roman" panose="02020603050405020304" pitchFamily="18" charset="0"/>
              </a:rPr>
              <a:t> шілде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169825"/>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 шілдеге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 altLang="ru-RU" sz="1200" b="1" dirty="0" smtClean="0">
                <a:latin typeface="Times New Roman" pitchFamily="18" charset="0"/>
                <a:cs typeface="Times New Roman" pitchFamily="18" charset="0"/>
              </a:rPr>
              <a:t>01</a:t>
            </a:r>
            <a:r>
              <a:rPr lang="kk-KZ" altLang="ru-RU" sz="1200" b="1" dirty="0">
                <a:latin typeface="Times New Roman" pitchFamily="18" charset="0"/>
                <a:cs typeface="Times New Roman" pitchFamily="18" charset="0"/>
              </a:rPr>
              <a:t> шілде </a:t>
            </a:r>
            <a:r>
              <a:rPr lang="kk-KZ" altLang="ru-RU" sz="1200" b="1" dirty="0" smtClean="0">
                <a:latin typeface="Times New Roman" pitchFamily="18" charset="0"/>
                <a:cs typeface="Times New Roman" pitchFamily="18" charset="0"/>
              </a:rPr>
              <a:t>сағ</a:t>
            </a:r>
            <a:r>
              <a:rPr lang="kk-KZ" altLang="ru-RU" sz="1200" b="1" dirty="0">
                <a:latin typeface="Times New Roman" pitchFamily="18" charset="0"/>
                <a:cs typeface="Times New Roman" pitchFamily="18" charset="0"/>
              </a:rPr>
              <a:t>.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0</a:t>
            </a:r>
            <a:r>
              <a:rPr lang="" altLang="ru-RU" sz="1200" b="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шілде</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 </a:t>
            </a:r>
            <a:r>
              <a:rPr lang="kk-KZ" sz="1200" dirty="0" smtClean="0">
                <a:solidFill>
                  <a:prstClr val="black"/>
                </a:solidFill>
                <a:latin typeface="Times New Roman" pitchFamily="18" charset="0"/>
                <a:cs typeface="Times New Roman" pitchFamily="18" charset="0"/>
              </a:rPr>
              <a:t>найзағай</a:t>
            </a:r>
            <a:r>
              <a:rPr lang="kk-KZ" sz="1200" dirty="0" smtClean="0">
                <a:solidFill>
                  <a:prstClr val="black"/>
                </a:solidFill>
                <a:latin typeface="Times New Roman" pitchFamily="18" charset="0"/>
                <a:cs typeface="Times New Roman" pitchFamily="18" charset="0"/>
              </a:rPr>
              <a:t>. </a:t>
            </a:r>
            <a:r>
              <a:rPr lang="kk-KZ" sz="1200" dirty="0" smtClean="0">
                <a:latin typeface="Times New Roman" panose="02020603050405020304" pitchFamily="18" charset="0"/>
                <a:cs typeface="Times New Roman" panose="02020603050405020304" pitchFamily="18" charset="0"/>
              </a:rPr>
              <a:t>Оңтүстік-шығыстан соғатын жел оңтүстік-батысқа ауысады, күші 5-10, </a:t>
            </a:r>
            <a:r>
              <a:rPr lang="kk-KZ" sz="1200" dirty="0" smtClean="0">
                <a:solidFill>
                  <a:prstClr val="black"/>
                </a:solidFill>
                <a:latin typeface="Times New Roman" pitchFamily="18" charset="0"/>
                <a:cs typeface="Times New Roman" pitchFamily="18" charset="0"/>
              </a:rPr>
              <a:t>екпіні </a:t>
            </a:r>
            <a:r>
              <a:rPr lang="kk-KZ" sz="1200" dirty="0" smtClean="0">
                <a:solidFill>
                  <a:prstClr val="black"/>
                </a:solidFill>
                <a:latin typeface="Times New Roman" pitchFamily="18" charset="0"/>
                <a:cs typeface="Times New Roman" pitchFamily="18" charset="0"/>
              </a:rPr>
              <a:t>15-20 м/с</a:t>
            </a:r>
            <a:r>
              <a:rPr lang="kk-KZ" sz="1200" dirty="0" smtClean="0">
                <a:latin typeface="Times New Roman" panose="02020603050405020304" pitchFamily="18" charset="0"/>
                <a:cs typeface="Times New Roman" panose="02020603050405020304" pitchFamily="18" charset="0"/>
              </a:rPr>
              <a:t>.</a:t>
            </a:r>
            <a:r>
              <a:rPr lang="kk-KZ" sz="1200" dirty="0" smtClean="0"/>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18</a:t>
            </a:r>
            <a:r>
              <a:rPr lang="kk-KZ" sz="1200" dirty="0" smtClean="0">
                <a:solidFill>
                  <a:prstClr val="black"/>
                </a:solidFill>
                <a:latin typeface="Times New Roman" pitchFamily="18" charset="0"/>
                <a:cs typeface="Times New Roman" pitchFamily="18" charset="0"/>
              </a:rPr>
              <a:t>-20°,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25-27° </a:t>
            </a:r>
            <a:r>
              <a:rPr lang="kk-KZ" sz="1200" dirty="0" smtClean="0">
                <a:solidFill>
                  <a:prstClr val="black"/>
                </a:solidFill>
                <a:latin typeface="Times New Roman" pitchFamily="18" charset="0"/>
                <a:cs typeface="Times New Roman" pitchFamily="18" charset="0"/>
              </a:rPr>
              <a:t>жылы.</a:t>
            </a:r>
          </a:p>
          <a:p>
            <a:pPr lvl="0" indent="185738" algn="just"/>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algn="just">
              <a:spcBef>
                <a:spcPts val="0"/>
              </a:spcBef>
              <a:defRPr/>
            </a:pPr>
            <a:endParaRPr lang="kk-KZ" sz="300" dirty="0" smtClean="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 altLang="ru-RU" sz="1200" b="1" dirty="0" smtClean="0">
                <a:latin typeface="Times New Roman" panose="02020603050405020304" pitchFamily="18" charset="0"/>
                <a:cs typeface="Times New Roman" panose="02020603050405020304" pitchFamily="18" charset="0"/>
              </a:rPr>
              <a:t>3</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шілдеге</a:t>
            </a:r>
            <a:endParaRPr lang="ru-RU" altLang="ru-RU" sz="1200" b="1" dirty="0" smtClean="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0</a:t>
            </a:r>
            <a:r>
              <a:rPr lang=""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 шілде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20-дан </a:t>
            </a:r>
            <a:r>
              <a:rPr lang="kk-KZ" sz="1200" b="1" dirty="0" smtClean="0">
                <a:latin typeface="Times New Roman" panose="02020603050405020304" pitchFamily="18" charset="0"/>
                <a:cs typeface="Times New Roman" panose="02020603050405020304" pitchFamily="18" charset="0"/>
              </a:rPr>
              <a:t>0</a:t>
            </a:r>
            <a:r>
              <a:rPr lang="" sz="1200" b="1" dirty="0" smtClean="0">
                <a:latin typeface="Times New Roman" panose="02020603050405020304" pitchFamily="18" charset="0"/>
                <a:cs typeface="Times New Roman" panose="02020603050405020304" pitchFamily="18" charset="0"/>
              </a:rPr>
              <a:t>3</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шілде</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 Көшпелі 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жаңбыр, найзағай. </a:t>
            </a:r>
            <a:r>
              <a:rPr lang="kk-KZ" sz="1200" dirty="0">
                <a:solidFill>
                  <a:prstClr val="black"/>
                </a:solidFill>
                <a:latin typeface="Times New Roman" pitchFamily="18" charset="0"/>
                <a:cs typeface="Times New Roman" pitchFamily="18" charset="0"/>
              </a:rPr>
              <a:t>Жел </a:t>
            </a:r>
            <a:r>
              <a:rPr lang="" sz="1200" dirty="0" smtClean="0">
                <a:solidFill>
                  <a:prstClr val="black"/>
                </a:solidFill>
                <a:latin typeface="Times New Roman" pitchFamily="18" charset="0"/>
                <a:cs typeface="Times New Roman" pitchFamily="18" charset="0"/>
              </a:rPr>
              <a:t>о</a:t>
            </a:r>
            <a:r>
              <a:rPr lang="kk-KZ" sz="1200" dirty="0" smtClean="0">
                <a:solidFill>
                  <a:prstClr val="black"/>
                </a:solidFill>
                <a:latin typeface="Times New Roman" pitchFamily="18" charset="0"/>
                <a:cs typeface="Times New Roman" pitchFamily="18" charset="0"/>
              </a:rPr>
              <a:t>ңтүстік-шығыстан</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7-12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15-17°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5002995" y="231464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5002996" y="321376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811769084"/>
              </p:ext>
            </p:extLst>
          </p:nvPr>
        </p:nvGraphicFramePr>
        <p:xfrm>
          <a:off x="5010187" y="3990286"/>
          <a:ext cx="4691064" cy="24675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860">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Қалқыма бөлшектер</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646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1,291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1089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0,218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137</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0,685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716">
                <a:tc>
                  <a:txBody>
                    <a:bodyPr/>
                    <a:lstStyle/>
                    <a:p>
                      <a:r>
                        <a:rPr lang="ru-RU" sz="900" smtClean="0">
                          <a:solidFill>
                            <a:schemeClr val="tx1"/>
                          </a:solidFill>
                          <a:latin typeface="Times New Roman" panose="02020603050405020304" pitchFamily="18" charset="0"/>
                          <a:cs typeface="Times New Roman" panose="02020603050405020304" pitchFamily="18" charset="0"/>
                        </a:rPr>
                        <a:t>Азот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71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3,125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 altLang="ru-RU" sz="1200" b="1" i="1" dirty="0" smtClean="0">
                <a:solidFill>
                  <a:srgbClr val="000000"/>
                </a:solidFill>
                <a:latin typeface="Times New Roman" panose="02020603050405020304" pitchFamily="18" charset="0"/>
                <a:cs typeface="Times New Roman" panose="02020603050405020304" pitchFamily="18" charset="0"/>
              </a:rPr>
              <a:t>Бухтоярова Л.А.</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smtClean="0">
                <a:solidFill>
                  <a:srgbClr val="000000"/>
                </a:solidFill>
                <a:latin typeface="Times New Roman" panose="02020603050405020304" pitchFamily="18" charset="0"/>
                <a:cs typeface="Times New Roman" panose="02020603050405020304" pitchFamily="18" charset="0"/>
              </a:rPr>
              <a:t>/ Игасанова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М.А.  </a:t>
            </a:r>
            <a:r>
              <a:rPr lang="" altLang="ru-RU" sz="1200" b="1" i="1" dirty="0" smtClean="0">
                <a:solidFill>
                  <a:srgbClr val="000000"/>
                </a:solidFill>
                <a:latin typeface="Times New Roman" panose="02020603050405020304" pitchFamily="18" charset="0"/>
                <a:cs typeface="Times New Roman" panose="02020603050405020304" pitchFamily="18" charset="0"/>
              </a:rPr>
              <a:t>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22038</TotalTime>
  <Words>627</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3856</cp:revision>
  <cp:lastPrinted>2021-07-01T03:56:27Z</cp:lastPrinted>
  <dcterms:created xsi:type="dcterms:W3CDTF">2018-03-27T06:03:00Z</dcterms:created>
  <dcterms:modified xsi:type="dcterms:W3CDTF">2024-07-01T08:44:52Z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