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218" autoAdjust="0"/>
  </p:normalViewPr>
  <p:slideViewPr>
    <p:cSldViewPr showGuides="1">
      <p:cViewPr varScale="1">
        <p:scale>
          <a:sx n="112" d="100"/>
          <a:sy n="112" d="100"/>
        </p:scale>
        <p:origin x="202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7801979"/>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183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01 шілде</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6" y="0"/>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02 </a:t>
            </a:r>
            <a:r>
              <a:rPr lang="kk-KZ" altLang="ru-RU" sz="1200" b="1" dirty="0" smtClean="0">
                <a:latin typeface="Times New Roman" pitchFamily="18" charset="0"/>
                <a:cs typeface="Times New Roman" pitchFamily="18" charset="0"/>
              </a:rPr>
              <a:t>шілдеге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01 шілде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02 </a:t>
            </a:r>
            <a:r>
              <a:rPr lang="kk-KZ" altLang="ru-RU" sz="1200" b="1" dirty="0" smtClean="0">
                <a:solidFill>
                  <a:srgbClr val="000000"/>
                </a:solidFill>
                <a:latin typeface="Times New Roman" pitchFamily="18" charset="0"/>
                <a:cs typeface="Times New Roman" pitchFamily="18" charset="0"/>
              </a:rPr>
              <a:t>шілде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күндіз жаңбыр жауады, найзағай болады. </a:t>
            </a:r>
            <a:r>
              <a:rPr lang="kk-KZ" sz="1200" dirty="0" smtClean="0">
                <a:latin typeface="Times New Roman" pitchFamily="18" charset="0"/>
                <a:cs typeface="Times New Roman" pitchFamily="18" charset="0"/>
              </a:rPr>
              <a:t>Солтүстік-батыстан жел соғады, күші </a:t>
            </a:r>
            <a:r>
              <a:rPr lang="kk-KZ" sz="1200" dirty="0" smtClean="0">
                <a:latin typeface="Times New Roman" pitchFamily="18" charset="0"/>
                <a:cs typeface="Times New Roman" pitchFamily="18" charset="0"/>
              </a:rPr>
              <a:t>9-14, найзағай кезінде екпіні 15-20 </a:t>
            </a:r>
            <a:r>
              <a:rPr lang="kk-KZ" sz="1200" dirty="0" smtClean="0">
                <a:latin typeface="Times New Roman" pitchFamily="18" charset="0"/>
                <a:cs typeface="Times New Roman" pitchFamily="18" charset="0"/>
              </a:rPr>
              <a:t>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14-16,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26-28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жылы болады</a:t>
            </a:r>
            <a:r>
              <a:rPr lang="kk-KZ"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03 </a:t>
            </a:r>
            <a:r>
              <a:rPr lang="kk-KZ" sz="1200" b="1" dirty="0" smtClean="0">
                <a:solidFill>
                  <a:srgbClr val="000000"/>
                </a:solidFill>
                <a:latin typeface="Times New Roman" pitchFamily="18" charset="0"/>
                <a:cs typeface="Times New Roman" pitchFamily="18" charset="0"/>
              </a:rPr>
              <a:t>шілдеге</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02 </a:t>
            </a:r>
            <a:r>
              <a:rPr lang="kk-KZ" sz="1200" b="1" dirty="0" smtClean="0">
                <a:solidFill>
                  <a:srgbClr val="000000"/>
                </a:solidFill>
                <a:latin typeface="Times New Roman" pitchFamily="18" charset="0"/>
                <a:cs typeface="Times New Roman"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03 </a:t>
            </a:r>
            <a:r>
              <a:rPr lang="kk-KZ" sz="1200" b="1" dirty="0" smtClean="0">
                <a:solidFill>
                  <a:srgbClr val="000000"/>
                </a:solidFill>
                <a:latin typeface="Times New Roman" pitchFamily="18" charset="0"/>
                <a:cs typeface="Times New Roman"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Оңтүстік-батыстан жел соғады, күші 5-10 </a:t>
            </a:r>
            <a:r>
              <a:rPr lang="ru-RU" sz="1200" dirty="0" smtClean="0">
                <a:latin typeface="Times New Roman" pitchFamily="18" charset="0"/>
                <a:cs typeface="Times New Roman" pitchFamily="18" charset="0"/>
              </a:rPr>
              <a:t>м/с</a:t>
            </a:r>
            <a:r>
              <a:rPr lang="kk-KZ" sz="1200" dirty="0" smtClean="0">
                <a:latin typeface="Times New Roman" pitchFamily="18" charset="0"/>
                <a:cs typeface="Times New Roman" pitchFamily="18" charset="0"/>
              </a:rPr>
              <a:t>. Ауа температурасы 14-16 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86313008"/>
              </p:ext>
            </p:extLst>
          </p:nvPr>
        </p:nvGraphicFramePr>
        <p:xfrm>
          <a:off x="5024438" y="4143380"/>
          <a:ext cx="4667576" cy="224604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2950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26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222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222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222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560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0,112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222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160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0,801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1474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81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0,201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22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28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3,5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01 </a:t>
            </a:r>
            <a:r>
              <a:rPr lang="kk-KZ" altLang="ru-RU" sz="1200" b="1" dirty="0" smtClean="0">
                <a:latin typeface="Times New Roman" panose="02020603050405020304" pitchFamily="18" charset="0"/>
                <a:cs typeface="Times New Roman" panose="02020603050405020304" pitchFamily="18" charset="0"/>
              </a:rPr>
              <a:t>шілдедегі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09368" y="2336661"/>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02 </a:t>
            </a:r>
            <a:r>
              <a:rPr lang="kk-KZ" sz="1200" dirty="0">
                <a:solidFill>
                  <a:schemeClr val="tx1"/>
                </a:solidFill>
                <a:latin typeface="Times New Roman" panose="02020603050405020304" pitchFamily="18" charset="0"/>
                <a:cs typeface="Times New Roman" panose="02020603050405020304" pitchFamily="18" charset="0"/>
              </a:rPr>
              <a:t>шілдеде, </a:t>
            </a:r>
            <a:r>
              <a:rPr lang="kk-KZ" sz="1200" dirty="0" smtClean="0">
                <a:solidFill>
                  <a:schemeClr val="tx1"/>
                </a:solidFill>
                <a:latin typeface="Times New Roman" panose="02020603050405020304" pitchFamily="18" charset="0"/>
                <a:cs typeface="Times New Roman" panose="02020603050405020304" pitchFamily="18" charset="0"/>
              </a:rPr>
              <a:t>03 </a:t>
            </a:r>
            <a:r>
              <a:rPr lang="kk-KZ" sz="1200" dirty="0" smtClean="0">
                <a:solidFill>
                  <a:schemeClr val="tx1"/>
                </a:solidFill>
                <a:latin typeface="Times New Roman" panose="02020603050405020304" pitchFamily="18" charset="0"/>
                <a:cs typeface="Times New Roman" panose="02020603050405020304" pitchFamily="18" charset="0"/>
              </a:rPr>
              <a:t>шілдеде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Нуршина А.Ж.</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18011</TotalTime>
  <Words>529</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4483</cp:revision>
  <cp:lastPrinted>2021-07-01T07:38:07Z</cp:lastPrinted>
  <dcterms:created xsi:type="dcterms:W3CDTF">2018-03-27T06:03:00Z</dcterms:created>
  <dcterms:modified xsi:type="dcterms:W3CDTF">2024-07-01T08:41:27Z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