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4791514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01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219832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Солтүстік-батыстан жел соғады, күші 5-10 м/с. Ауа температурасы түнде 14-16, күндіз 29-31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03 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Сотүстік-батыстан, 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шілдеде</a:t>
            </a:r>
            <a:r>
              <a:rPr lang="ru-RU" sz="1100" dirty="0" smtClean="0">
                <a:solidFill>
                  <a:schemeClr val="tx1"/>
                </a:solidFill>
                <a:latin typeface="Times New Roman" panose="02020603050405020304" pitchFamily="18" charset="0"/>
                <a:cs typeface="Times New Roman" panose="02020603050405020304" pitchFamily="18" charset="0"/>
              </a:rPr>
              <a:t>, 03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13711</TotalTime>
  <Words>576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3272</cp:revision>
  <cp:lastPrinted>2021-07-01T03:56:27Z</cp:lastPrinted>
  <dcterms:created xsi:type="dcterms:W3CDTF">2018-03-27T06:03:00Z</dcterms:created>
  <dcterms:modified xsi:type="dcterms:W3CDTF">2024-07-01T07:14:26Z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