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19072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178737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393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0,079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01 ш</a:t>
            </a:r>
            <a:r>
              <a:rPr lang="kk-KZ" altLang="ru-RU" sz="1200" b="1" dirty="0" smtClean="0">
                <a:latin typeface="Times New Roman" panose="02020603050405020304" pitchFamily="18" charset="0"/>
                <a:cs typeface="Times New Roman" panose="02020603050405020304" pitchFamily="18" charset="0"/>
              </a:rPr>
              <a:t>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a:t>
            </a:r>
            <a:r>
              <a:rPr lang="kk-KZ" sz="1100" dirty="0" smtClean="0">
                <a:latin typeface="Times New Roman" panose="02020603050405020304" pitchFamily="18" charset="0"/>
                <a:cs typeface="Times New Roman" panose="02020603050405020304" pitchFamily="18" charset="0"/>
              </a:rPr>
              <a:t>бұлтты, </a:t>
            </a:r>
            <a:r>
              <a:rPr lang="kk-KZ" sz="1100" dirty="0">
                <a:latin typeface="Times New Roman" panose="02020603050405020304" pitchFamily="18" charset="0"/>
                <a:cs typeface="Times New Roman" panose="02020603050405020304" pitchFamily="18" charset="0"/>
              </a:rPr>
              <a:t>күндіз өткінші </a:t>
            </a:r>
            <a:r>
              <a:rPr lang="kk-KZ" sz="1100" dirty="0" smtClean="0">
                <a:latin typeface="Times New Roman" panose="02020603050405020304" pitchFamily="18" charset="0"/>
                <a:cs typeface="Times New Roman" panose="02020603050405020304" pitchFamily="18" charset="0"/>
              </a:rPr>
              <a:t>жаңбыр, найзағай. Жел солтүстік-батыстан соғатын батыстан соғады, </a:t>
            </a:r>
            <a:r>
              <a:rPr lang="kk-KZ" sz="1100" dirty="0">
                <a:latin typeface="Times New Roman" panose="02020603050405020304" pitchFamily="18" charset="0"/>
                <a:cs typeface="Times New Roman" panose="02020603050405020304" pitchFamily="18" charset="0"/>
              </a:rPr>
              <a:t>9-14, күндіз екпіні 18 м/с. Ауа температурасы түнде 16-18, күндіз 31-33 градус жылы</a:t>
            </a:r>
            <a:r>
              <a:rPr lang="kk-KZ" sz="1100" dirty="0" smtClean="0">
                <a:latin typeface="Times New Roman" panose="02020603050405020304" pitchFamily="18" charset="0"/>
                <a:cs typeface="Times New Roman" panose="02020603050405020304" pitchFamily="18" charset="0"/>
              </a:rPr>
              <a:t>.</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03 </a:t>
            </a:r>
            <a:r>
              <a:rPr lang="ru-RU" sz="1200" b="1" dirty="0" err="1" smtClean="0">
                <a:solidFill>
                  <a:srgbClr val="000000"/>
                </a:solidFill>
                <a:latin typeface="Times New Roman" pitchFamily="18" charset="0"/>
                <a:cs typeface="Times New Roman" pitchFamily="18" charset="0"/>
                <a:sym typeface="+mn-ea"/>
              </a:rPr>
              <a:t>шілдеге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kk-KZ" sz="1100" b="1" dirty="0" smtClean="0">
                <a:solidFill>
                  <a:schemeClr val="tx1"/>
                </a:solidFill>
                <a:latin typeface="Times New Roman" panose="02020603050405020304" pitchFamily="18" charset="0"/>
                <a:cs typeface="Times New Roman" panose="02020603050405020304" pitchFamily="18" charset="0"/>
              </a:rPr>
              <a:t>шілде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26189</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5088</cp:revision>
  <cp:lastPrinted>2021-07-01T03:56:27Z</cp:lastPrinted>
  <dcterms:created xsi:type="dcterms:W3CDTF">2018-03-27T06:03:00Z</dcterms:created>
  <dcterms:modified xsi:type="dcterms:W3CDTF">2024-07-01T07:17:06Z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