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744066"/>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01</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шілде</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01 </a:t>
            </a:r>
            <a:r>
              <a:rPr lang="ru-RU" altLang="ru-RU" sz="1100" b="1" dirty="0" err="1">
                <a:latin typeface="Times New Roman" panose="02020603050405020304" pitchFamily="18" charset="0"/>
                <a:cs typeface="Times New Roman" panose="02020603050405020304" pitchFamily="18" charset="0"/>
              </a:rPr>
              <a:t>шілде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4535615"/>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02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01 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02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жаңбыр, найзағай. Оңтүстік-батыстан жел соғады, күші 9-14 м/с. Ауа температурасы түнде 14-16, күндіз 24-26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03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02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03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a:latin typeface="Times New Roman" panose="02020603050405020304" pitchFamily="18" charset="0"/>
                <a:cs typeface="Times New Roman" panose="02020603050405020304" pitchFamily="18" charset="0"/>
              </a:rPr>
              <a:t>жаңбыр</a:t>
            </a:r>
            <a:r>
              <a:rPr lang="kk-KZ" sz="1100" dirty="0">
                <a:latin typeface="Times New Roman" panose="02020603050405020304" pitchFamily="18" charset="0"/>
                <a:cs typeface="Times New Roman" panose="02020603050405020304" pitchFamily="18" charset="0"/>
              </a:rPr>
              <a:t>, найзағай.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Оңтүстік</a:t>
            </a:r>
            <a:r>
              <a:rPr lang="kk-KZ" sz="1100" dirty="0">
                <a:solidFill>
                  <a:prstClr val="black"/>
                </a:solidFill>
                <a:latin typeface="Times New Roman" panose="02020603050405020304" pitchFamily="18" charset="0"/>
                <a:cs typeface="Times New Roman" panose="02020603050405020304" pitchFamily="18" charset="0"/>
              </a:rPr>
              <a:t>-батыстан</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13-15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02 </a:t>
            </a:r>
            <a:r>
              <a:rPr lang="ru-RU" sz="1100" dirty="0" err="1">
                <a:solidFill>
                  <a:prstClr val="black"/>
                </a:solidFill>
                <a:latin typeface="Times New Roman" panose="02020603050405020304" pitchFamily="18" charset="0"/>
                <a:cs typeface="Times New Roman" panose="02020603050405020304" pitchFamily="18" charset="0"/>
              </a:rPr>
              <a:t>шілдеде</a:t>
            </a:r>
            <a:r>
              <a:rPr lang="ru-RU" sz="1100" dirty="0">
                <a:solidFill>
                  <a:prstClr val="black"/>
                </a:solidFill>
                <a:latin typeface="Times New Roman" panose="02020603050405020304" pitchFamily="18" charset="0"/>
                <a:cs typeface="Times New Roman" panose="02020603050405020304" pitchFamily="18" charset="0"/>
              </a:rPr>
              <a:t>, түнде 03 </a:t>
            </a:r>
            <a:r>
              <a:rPr lang="ru-RU" sz="1100" dirty="0" err="1">
                <a:solidFill>
                  <a:prstClr val="black"/>
                </a:solidFill>
                <a:latin typeface="Times New Roman" panose="02020603050405020304" pitchFamily="18" charset="0"/>
                <a:cs typeface="Times New Roman" panose="02020603050405020304" pitchFamily="18" charset="0"/>
              </a:rPr>
              <a:t>шілдеде</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Аринова Н.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30015</TotalTime>
  <Words>616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5167</cp:revision>
  <cp:lastPrinted>2023-01-16T10:13:34Z</cp:lastPrinted>
  <dcterms:created xsi:type="dcterms:W3CDTF">2018-03-27T06:03:00Z</dcterms:created>
  <dcterms:modified xsi:type="dcterms:W3CDTF">2024-07-01T06:32:41Z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