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5" d="100"/>
          <a:sy n="115" d="100"/>
        </p:scale>
        <p:origin x="-19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4452574"/>
              </p:ext>
            </p:extLst>
          </p:nvPr>
        </p:nvGraphicFramePr>
        <p:xfrm>
          <a:off x="307975" y="297787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шілдеге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01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градус </a:t>
            </a:r>
            <a:r>
              <a:rPr lang="ru-RU" sz="1200" dirty="0" err="1" smtClean="0">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02 </a:t>
            </a:r>
            <a:r>
              <a:rPr lang="kk-KZ" sz="1200" b="1" dirty="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03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78068" y="235538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8061765"/>
              </p:ext>
            </p:extLst>
          </p:nvPr>
        </p:nvGraphicFramePr>
        <p:xfrm>
          <a:off x="4866391" y="4190775"/>
          <a:ext cx="4781606" cy="111043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79472">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426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20009</TotalTime>
  <Words>550</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3800</cp:revision>
  <cp:lastPrinted>2021-07-01T07:38:07Z</cp:lastPrinted>
  <dcterms:created xsi:type="dcterms:W3CDTF">2018-03-27T06:03:00Z</dcterms:created>
  <dcterms:modified xsi:type="dcterms:W3CDTF">2024-07-01T08:20:51Z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