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04810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242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02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жаңбыр, түнде</a:t>
            </a:r>
            <a:r>
              <a:rPr lang="kk-KZ" sz="1200" dirty="0">
                <a:latin typeface="Times New Roman" panose="02020603050405020304" pitchFamily="18" charset="0"/>
                <a:ea typeface="Calibri" panose="020F0502020204030204" pitchFamily="34" charset="0"/>
              </a:rPr>
              <a:t> және</a:t>
            </a:r>
            <a:r>
              <a:rPr lang="kk-KZ" sz="1200" dirty="0">
                <a:effectLst/>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таңертең қатты </a:t>
            </a:r>
            <a:r>
              <a:rPr lang="kk-KZ" sz="1200" dirty="0">
                <a:effectLst/>
                <a:latin typeface="Times New Roman" panose="02020603050405020304" pitchFamily="18" charset="0"/>
                <a:ea typeface="Calibri" panose="020F0502020204030204" pitchFamily="34" charset="0"/>
              </a:rPr>
              <a:t>жаңбыр жауады, </a:t>
            </a:r>
            <a:r>
              <a:rPr lang="kk-KZ" sz="1200" kern="1400" dirty="0">
                <a:solidFill>
                  <a:srgbClr val="000000"/>
                </a:solidFill>
                <a:effectLst/>
                <a:latin typeface="Times New Roman" panose="02020603050405020304" pitchFamily="18" charset="0"/>
                <a:ea typeface="Times New Roman" panose="02020603050405020304" pitchFamily="18" charset="0"/>
              </a:rPr>
              <a:t>найзағай күтіледі</a:t>
            </a:r>
            <a:r>
              <a:rPr lang="kk-KZ" sz="1200" dirty="0">
                <a:solidFill>
                  <a:prstClr val="black"/>
                </a:solidFill>
                <a:latin typeface="Times New Roman" pitchFamily="18" charset="0"/>
                <a:cs typeface="Times New Roman" pitchFamily="18" charset="0"/>
              </a:rPr>
              <a:t>. Жел 7-12 </a:t>
            </a:r>
            <a:r>
              <a:rPr lang="kk-KZ" sz="1200" dirty="0">
                <a:effectLst/>
                <a:latin typeface="Times New Roman" panose="02020603050405020304" pitchFamily="18" charset="0"/>
                <a:ea typeface="Calibri" panose="020F0502020204030204" pitchFamily="34" charset="0"/>
              </a:rPr>
              <a:t>м/с. Ауа температурасы түнде 13-15, күндіз 21-23 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000864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583663"/>
            <a:ext cx="4760151"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16655</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3167</cp:revision>
  <cp:lastPrinted>2021-07-01T07:38:07Z</cp:lastPrinted>
  <dcterms:created xsi:type="dcterms:W3CDTF">2018-03-27T06:03:00Z</dcterms:created>
  <dcterms:modified xsi:type="dcterms:W3CDTF">2024-07-01T06:46:37Z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