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9" d="100"/>
          <a:sy n="99" d="100"/>
        </p:scale>
        <p:origin x="84"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07295586"/>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183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52891493"/>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a:t>
                      </a:r>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a:t>
                      </a:r>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653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kk-KZ" altLang="ru-RU" sz="1100" b="1" dirty="0" smtClean="0">
                <a:latin typeface="Times New Roman" panose="02020603050405020304" pitchFamily="18" charset="0"/>
                <a:cs typeface="Times New Roman" panose="02020603050405020304" pitchFamily="18" charset="0"/>
              </a:rPr>
              <a:t>02 шілде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01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02 шілде</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солтүстік-батыстан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21-23,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30-32 жылы</a:t>
            </a:r>
            <a:r>
              <a:rPr lang="kk-KZ" sz="1100" dirty="0" smtClean="0">
                <a:solidFill>
                  <a:prstClr val="black"/>
                </a:solidFill>
                <a:latin typeface="Times New Roman" pitchFamily="18" charset="0"/>
                <a:cs typeface="Times New Roman" pitchFamily="18" charset="0"/>
              </a:rPr>
              <a:t>.</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a:t>
            </a:r>
            <a:r>
              <a:rPr lang="kk-KZ" sz="1100" b="1" dirty="0" smtClean="0">
                <a:solidFill>
                  <a:srgbClr val="000000"/>
                </a:solidFill>
                <a:latin typeface="Times New Roman" panose="02020603050405020304" pitchFamily="18" charset="0"/>
                <a:cs typeface="Times New Roman" panose="02020603050405020304" pitchFamily="18" charset="0"/>
              </a:rPr>
              <a:t>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kk-KZ" sz="1100" b="1" dirty="0" smtClean="0">
                <a:solidFill>
                  <a:srgbClr val="000000"/>
                </a:solidFill>
                <a:latin typeface="Times New Roman" panose="02020603050405020304" pitchFamily="18" charset="0"/>
                <a:cs typeface="Times New Roman" panose="02020603050405020304" pitchFamily="18" charset="0"/>
              </a:rPr>
              <a:t>02 шілде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a:t>
            </a:r>
            <a:r>
              <a:rPr lang="kk-KZ" sz="1100" dirty="0" smtClean="0">
                <a:solidFill>
                  <a:prstClr val="black"/>
                </a:solidFill>
                <a:latin typeface="Times New Roman" pitchFamily="18" charset="0"/>
                <a:cs typeface="Times New Roman" pitchFamily="18" charset="0"/>
              </a:rPr>
              <a:t>-24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r>
              <a:rPr lang="kk-KZ" altLang="ru-RU" sz="1000" b="1" i="1"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28545</TotalTime>
  <Words>584</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3426</cp:revision>
  <cp:lastPrinted>2021-07-01T07:38:07Z</cp:lastPrinted>
  <dcterms:created xsi:type="dcterms:W3CDTF">2018-03-27T06:03:00Z</dcterms:created>
  <dcterms:modified xsi:type="dcterms:W3CDTF">2024-07-01T07:08:35Z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