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8365427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6831619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957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0,191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0,053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шілдеге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шілде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14653</TotalTime>
  <Words>558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3162</cp:revision>
  <cp:lastPrinted>2021-07-01T07:38:07Z</cp:lastPrinted>
  <dcterms:created xsi:type="dcterms:W3CDTF">2018-03-27T06:03:00Z</dcterms:created>
  <dcterms:modified xsi:type="dcterms:W3CDTF">2024-07-01T08:10:39Z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