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88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446952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днем дождь, гроза.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16-18°,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24-26° 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 smtClean="0"/>
              <a:t> </a:t>
            </a:r>
            <a:endParaRPr lang="ru-RU" sz="1200" dirty="0" smtClean="0"/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193512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М.А. 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20472</TotalTime>
  <Words>578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3668</cp:revision>
  <cp:lastPrinted>2021-07-01T03:56:27Z</cp:lastPrinted>
  <dcterms:created xsi:type="dcterms:W3CDTF">2018-03-27T06:03:00Z</dcterms:created>
  <dcterms:modified xsi:type="dcterms:W3CDTF">2024-07-01T08:40:32Z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