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107922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3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дождь, гроза. Ветер юго-западный 9-14 м/с. Температура воздуха ночью 14-16, днем 24-26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9-14 м/с. Температура воздуха ночью 13-15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944005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июля, ночью 03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32260</TotalTime>
  <Words>656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5362</cp:revision>
  <cp:lastPrinted>2021-11-30T05:55:24Z</cp:lastPrinted>
  <dcterms:created xsi:type="dcterms:W3CDTF">2018-03-27T06:03:00Z</dcterms:created>
  <dcterms:modified xsi:type="dcterms:W3CDTF">2024-07-01T06:32:51Z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