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95493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 9-14 м/с. Температура воздуха ночью 12-14, днем 18-20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гроза. Ветер юго-западный 9-14 м/с. Температура воздуха ночью 12-14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994065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19211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3765</cp:revision>
  <cp:lastPrinted>2021-07-01T03:56:27Z</cp:lastPrinted>
  <dcterms:created xsi:type="dcterms:W3CDTF">2018-03-27T06:03:00Z</dcterms:created>
  <dcterms:modified xsi:type="dcterms:W3CDTF">2024-07-01T08:21:46Z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