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90" d="100"/>
          <a:sy n="90" d="100"/>
        </p:scale>
        <p:origin x="-2814" y="-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2798447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494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0,9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днем град.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16608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5110</cp:revision>
  <cp:lastPrinted>2021-07-01T03:56:27Z</cp:lastPrinted>
  <dcterms:created xsi:type="dcterms:W3CDTF">2018-03-27T06:03:00Z</dcterms:created>
  <dcterms:modified xsi:type="dcterms:W3CDTF">2024-07-01T08:01:31Z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