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3399796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6839" y="131413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при грозе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26-28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июля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120107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0,801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Нуршина А.Ж./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36406</TotalTime>
  <Words>602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4582</cp:revision>
  <cp:lastPrinted>2021-02-03T11:37:00Z</cp:lastPrinted>
  <dcterms:created xsi:type="dcterms:W3CDTF">2018-03-27T06:03:00Z</dcterms:created>
  <dcterms:modified xsi:type="dcterms:W3CDTF">2024-07-01T08:39:10Z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