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25701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07267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 Ветер северо-западный с переходом на юго-восточный  7-12 м/с. Температура воздуха ночью 21-23,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26235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3388</cp:revision>
  <cp:lastPrinted>2021-10-15T03:50:29Z</cp:lastPrinted>
  <dcterms:created xsi:type="dcterms:W3CDTF">2018-03-27T06:03:00Z</dcterms:created>
  <dcterms:modified xsi:type="dcterms:W3CDTF">2024-07-01T07:10:00Z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