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98" d="100"/>
          <a:sy n="98" d="100"/>
        </p:scale>
        <p:origin x="78" y="46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F1EBDA6-07CC-4659-80FD-681AB217D8B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871782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17F7F-F513-44E3-A662-7BAF6D5EDE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0CAEF-CC01-48D4-8403-FC0198C23D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CC063-2B5A-403F-93DE-B4BA7529A1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4D342-0E7B-46C2-A866-02A481065B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B7667-0F98-40DC-993A-442A43BE4C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65EED-3555-4037-B94A-DC2191C0C7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C74A2-D57B-42B7-866C-B410AE7623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BBB5B-B42C-4ADE-ACFB-AEA99FBCDA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1D9E-371B-4968-AECE-9860C84DA4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04713-73A3-4B5B-9F3B-4D12D50A73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9564D-49AF-4AC3-B84D-EC5D276207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D39D071-E33E-4460-AC0A-701F17C8DD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4750" y="179388"/>
            <a:ext cx="4830763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02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кратковременный дождь, гроза. Ветер </a:t>
            </a:r>
            <a:r>
              <a:rPr lang="kk-KZ" dirty="0">
                <a:solidFill>
                  <a:schemeClr val="tx1"/>
                </a:solidFill>
              </a:rPr>
              <a:t>северо-</a:t>
            </a:r>
            <a:r>
              <a:rPr lang="ru-RU" dirty="0">
                <a:solidFill>
                  <a:schemeClr val="tx1"/>
                </a:solidFill>
              </a:rPr>
              <a:t>западный 3-8, при грозе порывы </a:t>
            </a:r>
            <a:r>
              <a:rPr lang="kk-KZ" dirty="0">
                <a:solidFill>
                  <a:schemeClr val="tx1"/>
                </a:solidFill>
              </a:rPr>
              <a:t>13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1</a:t>
            </a:r>
            <a:r>
              <a:rPr lang="kk-KZ" dirty="0">
                <a:solidFill>
                  <a:schemeClr val="tx1"/>
                </a:solidFill>
              </a:rPr>
              <a:t>6</a:t>
            </a:r>
            <a:r>
              <a:rPr lang="ru-RU" dirty="0">
                <a:solidFill>
                  <a:schemeClr val="tx1"/>
                </a:solidFill>
              </a:rPr>
              <a:t>-</a:t>
            </a:r>
            <a:r>
              <a:rPr lang="kk-KZ" dirty="0">
                <a:solidFill>
                  <a:schemeClr val="tx1"/>
                </a:solidFill>
              </a:rPr>
              <a:t>18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23-25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02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r>
              <a:rPr lang="ru-RU" sz="1100" dirty="0"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</a:rPr>
              <a:t>02 </a:t>
            </a:r>
            <a:r>
              <a:rPr lang="ru-RU" altLang="ru-RU" b="1" dirty="0">
                <a:solidFill>
                  <a:schemeClr val="tx1"/>
                </a:solidFill>
              </a:rPr>
              <a:t>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01 июля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370486"/>
              </p:ext>
            </p:extLst>
          </p:nvPr>
        </p:nvGraphicFramePr>
        <p:xfrm>
          <a:off x="4954588" y="4116388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4512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Медеуова Г.А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r>
              <a:rPr lang="ru-RU" altLang="ru-RU" sz="10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20781</TotalTime>
  <Words>780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4762</cp:revision>
  <cp:lastPrinted>2021-07-01T09:11:30Z</cp:lastPrinted>
  <dcterms:created xsi:type="dcterms:W3CDTF">2018-03-27T06:03:00Z</dcterms:created>
  <dcterms:modified xsi:type="dcterms:W3CDTF">2024-07-01T06:38:23Z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