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236681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677047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62110"/>
            <a:ext cx="4759889" cy="21441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днем кратковременный дождь, гроза. Ветер северо-западный, западный 9-14, днем порывы 18 м/с. Температура воздуха ночью 16-18, днем 31-33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25978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4689</cp:revision>
  <cp:lastPrinted>2021-07-01T03:56:27Z</cp:lastPrinted>
  <dcterms:created xsi:type="dcterms:W3CDTF">2018-03-27T06:03:00Z</dcterms:created>
  <dcterms:modified xsi:type="dcterms:W3CDTF">2024-07-01T07:09:14Z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