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88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611370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052" y="33400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29254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19630</TotalTime>
  <Words>600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3635</cp:revision>
  <cp:lastPrinted>2021-10-14T11:15:53Z</cp:lastPrinted>
  <dcterms:created xsi:type="dcterms:W3CDTF">2018-03-27T06:03:00Z</dcterms:created>
  <dcterms:modified xsi:type="dcterms:W3CDTF">2024-07-01T08:44:28Z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